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8" r:id="rId1"/>
  </p:sldMasterIdLst>
  <p:notesMasterIdLst>
    <p:notesMasterId r:id="rId60"/>
  </p:notesMasterIdLst>
  <p:handoutMasterIdLst>
    <p:handoutMasterId r:id="rId61"/>
  </p:handoutMasterIdLst>
  <p:sldIdLst>
    <p:sldId id="271" r:id="rId2"/>
    <p:sldId id="320" r:id="rId3"/>
    <p:sldId id="324" r:id="rId4"/>
    <p:sldId id="346" r:id="rId5"/>
    <p:sldId id="333" r:id="rId6"/>
    <p:sldId id="321" r:id="rId7"/>
    <p:sldId id="347" r:id="rId8"/>
    <p:sldId id="361" r:id="rId9"/>
    <p:sldId id="378" r:id="rId10"/>
    <p:sldId id="325" r:id="rId11"/>
    <p:sldId id="349" r:id="rId12"/>
    <p:sldId id="350" r:id="rId13"/>
    <p:sldId id="348" r:id="rId14"/>
    <p:sldId id="377" r:id="rId15"/>
    <p:sldId id="351" r:id="rId16"/>
    <p:sldId id="362" r:id="rId17"/>
    <p:sldId id="356" r:id="rId18"/>
    <p:sldId id="357" r:id="rId19"/>
    <p:sldId id="343" r:id="rId20"/>
    <p:sldId id="334" r:id="rId21"/>
    <p:sldId id="379" r:id="rId22"/>
    <p:sldId id="336" r:id="rId23"/>
    <p:sldId id="363" r:id="rId24"/>
    <p:sldId id="371" r:id="rId25"/>
    <p:sldId id="380" r:id="rId26"/>
    <p:sldId id="364" r:id="rId27"/>
    <p:sldId id="372" r:id="rId28"/>
    <p:sldId id="373" r:id="rId29"/>
    <p:sldId id="374" r:id="rId30"/>
    <p:sldId id="355" r:id="rId31"/>
    <p:sldId id="358" r:id="rId32"/>
    <p:sldId id="386" r:id="rId33"/>
    <p:sldId id="344" r:id="rId34"/>
    <p:sldId id="337" r:id="rId35"/>
    <p:sldId id="381" r:id="rId36"/>
    <p:sldId id="339" r:id="rId37"/>
    <p:sldId id="382" r:id="rId38"/>
    <p:sldId id="367" r:id="rId39"/>
    <p:sldId id="383" r:id="rId40"/>
    <p:sldId id="365" r:id="rId41"/>
    <p:sldId id="384" r:id="rId42"/>
    <p:sldId id="375" r:id="rId43"/>
    <p:sldId id="385" r:id="rId44"/>
    <p:sldId id="376" r:id="rId45"/>
    <p:sldId id="354" r:id="rId46"/>
    <p:sldId id="359" r:id="rId47"/>
    <p:sldId id="345" r:id="rId48"/>
    <p:sldId id="340" r:id="rId49"/>
    <p:sldId id="342" r:id="rId50"/>
    <p:sldId id="368" r:id="rId51"/>
    <p:sldId id="332" r:id="rId52"/>
    <p:sldId id="360" r:id="rId53"/>
    <p:sldId id="388" r:id="rId54"/>
    <p:sldId id="387" r:id="rId55"/>
    <p:sldId id="353" r:id="rId56"/>
    <p:sldId id="323" r:id="rId57"/>
    <p:sldId id="269" r:id="rId58"/>
    <p:sldId id="318" r:id="rId59"/>
  </p:sldIdLst>
  <p:sldSz cx="9144000" cy="6858000" type="screen4x3"/>
  <p:notesSz cx="6797675" cy="9928225"/>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gosia"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AB3FE"/>
    <a:srgbClr val="8CB5FE"/>
    <a:srgbClr val="9CBFFE"/>
    <a:srgbClr val="6298FC"/>
    <a:srgbClr val="337AFB"/>
    <a:srgbClr val="033EAC"/>
    <a:srgbClr val="80ACFC"/>
    <a:srgbClr val="AAC5FC"/>
    <a:srgbClr val="B2CBFC"/>
    <a:srgbClr val="CBDCFD"/>
  </p:clrMru>
  <p:extLst>
    <p:ext uri="{E76CE94A-603C-4142-B9EB-6D1370010A27}">
      <p14:discardImageEditData xmlns:p14="http://schemas.microsoft.com/office/powerpoint/2010/main" val="0"/>
    </p:ext>
    <p:ext uri="{D31A062A-798A-4329-ABDD-BBA856620510}">
      <p14:defaultImageDpi xmlns:p14="http://schemas.microsoft.com/office/powerpoint/2010/main" val="96"/>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87" autoAdjust="0"/>
    <p:restoredTop sz="94629" autoAdjust="0"/>
  </p:normalViewPr>
  <p:slideViewPr>
    <p:cSldViewPr snapToGrid="0">
      <p:cViewPr>
        <p:scale>
          <a:sx n="100" d="100"/>
          <a:sy n="100" d="100"/>
        </p:scale>
        <p:origin x="-1932" y="-30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0" d="100"/>
        <a:sy n="70" d="100"/>
      </p:scale>
      <p:origin x="0" y="0"/>
    </p:cViewPr>
  </p:sorterViewPr>
  <p:notesViewPr>
    <p:cSldViewPr snapToGrid="0">
      <p:cViewPr>
        <p:scale>
          <a:sx n="99" d="100"/>
          <a:sy n="99" d="100"/>
        </p:scale>
        <p:origin x="-3510" y="150"/>
      </p:cViewPr>
      <p:guideLst>
        <p:guide orient="horz" pos="3126"/>
        <p:guide pos="2140"/>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handoutMaster" Target="handoutMasters/handoutMaster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44958" cy="496967"/>
          </a:xfrm>
          <a:prstGeom prst="rect">
            <a:avLst/>
          </a:prstGeom>
        </p:spPr>
        <p:txBody>
          <a:bodyPr vert="horz" lIns="91440" tIns="45720" rIns="91440" bIns="45720" rtlCol="0"/>
          <a:lstStyle>
            <a:lvl1pPr algn="l">
              <a:defRPr sz="1200"/>
            </a:lvl1pPr>
          </a:lstStyle>
          <a:p>
            <a:r>
              <a:rPr lang="lt-LT" sz="1000" smtClean="0"/>
              <a:t>eLABa talpyklos mokymai</a:t>
            </a:r>
            <a:endParaRPr lang="pl-PL" sz="1000" dirty="0"/>
          </a:p>
        </p:txBody>
      </p:sp>
      <p:sp>
        <p:nvSpPr>
          <p:cNvPr id="3" name="Symbol zastępczy daty 2"/>
          <p:cNvSpPr>
            <a:spLocks noGrp="1"/>
          </p:cNvSpPr>
          <p:nvPr>
            <p:ph type="dt" sz="quarter" idx="1"/>
          </p:nvPr>
        </p:nvSpPr>
        <p:spPr>
          <a:xfrm>
            <a:off x="3851098" y="0"/>
            <a:ext cx="2944958" cy="496967"/>
          </a:xfrm>
          <a:prstGeom prst="rect">
            <a:avLst/>
          </a:prstGeom>
        </p:spPr>
        <p:txBody>
          <a:bodyPr vert="horz" lIns="91440" tIns="45720" rIns="91440" bIns="45720" rtlCol="0"/>
          <a:lstStyle>
            <a:lvl1pPr algn="r">
              <a:defRPr sz="1200"/>
            </a:lvl1pPr>
          </a:lstStyle>
          <a:p>
            <a:r>
              <a:rPr lang="lt-LT" sz="1000" smtClean="0"/>
              <a:t>2014-09-17</a:t>
            </a:r>
            <a:endParaRPr lang="pl-PL" sz="1000" dirty="0"/>
          </a:p>
        </p:txBody>
      </p:sp>
      <p:sp>
        <p:nvSpPr>
          <p:cNvPr id="4" name="Symbol zastępczy stopki 3"/>
          <p:cNvSpPr>
            <a:spLocks noGrp="1"/>
          </p:cNvSpPr>
          <p:nvPr>
            <p:ph type="ftr" sz="quarter" idx="2"/>
          </p:nvPr>
        </p:nvSpPr>
        <p:spPr>
          <a:xfrm>
            <a:off x="0" y="9429672"/>
            <a:ext cx="2944958" cy="496966"/>
          </a:xfrm>
          <a:prstGeom prst="rect">
            <a:avLst/>
          </a:prstGeom>
        </p:spPr>
        <p:txBody>
          <a:bodyPr vert="horz" lIns="91440" tIns="45720" rIns="91440" bIns="45720" rtlCol="0" anchor="b"/>
          <a:lstStyle>
            <a:lvl1pPr algn="l">
              <a:defRPr sz="1200"/>
            </a:lvl1pPr>
          </a:lstStyle>
          <a:p>
            <a:r>
              <a:rPr lang="pl-PL" sz="1000" smtClean="0">
                <a:solidFill>
                  <a:srgbClr val="58595B"/>
                </a:solidFill>
              </a:rPr>
              <a:t>HX186-2013/06/APS-540000-1341</a:t>
            </a:r>
            <a:endParaRPr lang="pl-PL" sz="1000" dirty="0">
              <a:solidFill>
                <a:srgbClr val="58595B"/>
              </a:solidFill>
            </a:endParaRPr>
          </a:p>
        </p:txBody>
      </p:sp>
      <p:sp>
        <p:nvSpPr>
          <p:cNvPr id="5" name="Symbol zastępczy numeru slajdu 4"/>
          <p:cNvSpPr>
            <a:spLocks noGrp="1"/>
          </p:cNvSpPr>
          <p:nvPr>
            <p:ph type="sldNum" sz="quarter" idx="3"/>
          </p:nvPr>
        </p:nvSpPr>
        <p:spPr>
          <a:xfrm>
            <a:off x="3851098" y="9429672"/>
            <a:ext cx="2944958" cy="496966"/>
          </a:xfrm>
          <a:prstGeom prst="rect">
            <a:avLst/>
          </a:prstGeom>
        </p:spPr>
        <p:txBody>
          <a:bodyPr vert="horz" lIns="91440" tIns="45720" rIns="91440" bIns="45720" rtlCol="0" anchor="b"/>
          <a:lstStyle>
            <a:lvl1pPr algn="r">
              <a:defRPr sz="1200"/>
            </a:lvl1pPr>
          </a:lstStyle>
          <a:p>
            <a:fld id="{D58FC140-D6D2-468F-97D6-897500CBF34B}" type="slidenum">
              <a:rPr lang="pl-PL" sz="900" smtClean="0"/>
              <a:t>‹#›</a:t>
            </a:fld>
            <a:endParaRPr lang="pl-PL" sz="900" dirty="0"/>
          </a:p>
        </p:txBody>
      </p:sp>
    </p:spTree>
    <p:extLst>
      <p:ext uri="{BB962C8B-B14F-4D97-AF65-F5344CB8AC3E}">
        <p14:creationId xmlns:p14="http://schemas.microsoft.com/office/powerpoint/2010/main" val="1179787023"/>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44958" cy="496967"/>
          </a:xfrm>
          <a:prstGeom prst="rect">
            <a:avLst/>
          </a:prstGeom>
        </p:spPr>
        <p:txBody>
          <a:bodyPr vert="horz" lIns="91440" tIns="45720" rIns="91440" bIns="45720" rtlCol="0"/>
          <a:lstStyle>
            <a:lvl1pPr algn="l">
              <a:defRPr sz="1000"/>
            </a:lvl1pPr>
          </a:lstStyle>
          <a:p>
            <a:r>
              <a:rPr lang="lt-LT" smtClean="0"/>
              <a:t>eLABa talpyklos mokymai</a:t>
            </a:r>
            <a:endParaRPr lang="pl-PL" dirty="0"/>
          </a:p>
        </p:txBody>
      </p:sp>
      <p:sp>
        <p:nvSpPr>
          <p:cNvPr id="3" name="Symbol zastępczy daty 2"/>
          <p:cNvSpPr>
            <a:spLocks noGrp="1"/>
          </p:cNvSpPr>
          <p:nvPr>
            <p:ph type="dt" idx="1"/>
          </p:nvPr>
        </p:nvSpPr>
        <p:spPr>
          <a:xfrm>
            <a:off x="3851098" y="0"/>
            <a:ext cx="2944958" cy="496967"/>
          </a:xfrm>
          <a:prstGeom prst="rect">
            <a:avLst/>
          </a:prstGeom>
        </p:spPr>
        <p:txBody>
          <a:bodyPr vert="horz" lIns="91440" tIns="45720" rIns="91440" bIns="45720" rtlCol="0"/>
          <a:lstStyle>
            <a:lvl1pPr algn="r">
              <a:defRPr sz="1000"/>
            </a:lvl1pPr>
          </a:lstStyle>
          <a:p>
            <a:r>
              <a:rPr lang="lt-LT" smtClean="0"/>
              <a:t>2014-09-17</a:t>
            </a:r>
            <a:endParaRPr lang="pl-PL" dirty="0"/>
          </a:p>
        </p:txBody>
      </p:sp>
      <p:sp>
        <p:nvSpPr>
          <p:cNvPr id="4" name="Symbol zastępczy obrazu slajdu 3"/>
          <p:cNvSpPr>
            <a:spLocks noGrp="1" noRot="1" noChangeAspect="1"/>
          </p:cNvSpPr>
          <p:nvPr>
            <p:ph type="sldImg" idx="2"/>
          </p:nvPr>
        </p:nvSpPr>
        <p:spPr>
          <a:xfrm>
            <a:off x="917575" y="744538"/>
            <a:ext cx="4962525" cy="3722687"/>
          </a:xfrm>
          <a:prstGeom prst="rect">
            <a:avLst/>
          </a:prstGeom>
          <a:noFill/>
          <a:ln w="12700">
            <a:solidFill>
              <a:schemeClr val="tx1"/>
            </a:solidFill>
          </a:ln>
        </p:spPr>
        <p:txBody>
          <a:bodyPr vert="horz" lIns="91440" tIns="45720" rIns="91440" bIns="45720" rtlCol="0" anchor="ctr"/>
          <a:lstStyle/>
          <a:p>
            <a:endParaRPr lang="pl-PL" dirty="0"/>
          </a:p>
        </p:txBody>
      </p:sp>
      <p:sp>
        <p:nvSpPr>
          <p:cNvPr id="5" name="Symbol zastępczy notatek 4"/>
          <p:cNvSpPr>
            <a:spLocks noGrp="1"/>
          </p:cNvSpPr>
          <p:nvPr>
            <p:ph type="body" sz="quarter" idx="3"/>
          </p:nvPr>
        </p:nvSpPr>
        <p:spPr>
          <a:xfrm>
            <a:off x="679606" y="4715630"/>
            <a:ext cx="5438464" cy="4467939"/>
          </a:xfrm>
          <a:prstGeom prst="rect">
            <a:avLst/>
          </a:prstGeom>
        </p:spPr>
        <p:txBody>
          <a:bodyPr vert="horz" lIns="91440" tIns="45720" rIns="91440" bIns="45720" rtlCol="0"/>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6" name="Symbol zastępczy stopki 5"/>
          <p:cNvSpPr>
            <a:spLocks noGrp="1"/>
          </p:cNvSpPr>
          <p:nvPr>
            <p:ph type="ftr" sz="quarter" idx="4"/>
          </p:nvPr>
        </p:nvSpPr>
        <p:spPr>
          <a:xfrm>
            <a:off x="0" y="9429672"/>
            <a:ext cx="2944958" cy="496966"/>
          </a:xfrm>
          <a:prstGeom prst="rect">
            <a:avLst/>
          </a:prstGeom>
        </p:spPr>
        <p:txBody>
          <a:bodyPr vert="horz" lIns="91440" tIns="45720" rIns="91440" bIns="45720" rtlCol="0" anchor="b"/>
          <a:lstStyle>
            <a:lvl1pPr algn="l">
              <a:defRPr sz="1000"/>
            </a:lvl1pPr>
          </a:lstStyle>
          <a:p>
            <a:r>
              <a:rPr lang="pl-PL" smtClean="0"/>
              <a:t>HX186-2013/06/APS-540000-1341</a:t>
            </a:r>
            <a:endParaRPr lang="pl-PL" dirty="0"/>
          </a:p>
        </p:txBody>
      </p:sp>
      <p:sp>
        <p:nvSpPr>
          <p:cNvPr id="7" name="Symbol zastępczy numeru slajdu 6"/>
          <p:cNvSpPr>
            <a:spLocks noGrp="1"/>
          </p:cNvSpPr>
          <p:nvPr>
            <p:ph type="sldNum" sz="quarter" idx="5"/>
          </p:nvPr>
        </p:nvSpPr>
        <p:spPr>
          <a:xfrm>
            <a:off x="3851098" y="9429672"/>
            <a:ext cx="2944958" cy="496966"/>
          </a:xfrm>
          <a:prstGeom prst="rect">
            <a:avLst/>
          </a:prstGeom>
        </p:spPr>
        <p:txBody>
          <a:bodyPr vert="horz" lIns="91440" tIns="45720" rIns="91440" bIns="45720" rtlCol="0" anchor="b"/>
          <a:lstStyle>
            <a:lvl1pPr algn="r">
              <a:defRPr sz="900"/>
            </a:lvl1pPr>
          </a:lstStyle>
          <a:p>
            <a:fld id="{0C127573-7ADF-411A-9B23-EA9E8B4CF7AA}" type="slidenum">
              <a:rPr lang="pl-PL" smtClean="0"/>
              <a:pPr/>
              <a:t>‹#›</a:t>
            </a:fld>
            <a:endParaRPr lang="pl-PL" dirty="0"/>
          </a:p>
        </p:txBody>
      </p:sp>
    </p:spTree>
    <p:extLst>
      <p:ext uri="{BB962C8B-B14F-4D97-AF65-F5344CB8AC3E}">
        <p14:creationId xmlns:p14="http://schemas.microsoft.com/office/powerpoint/2010/main" val="1796307221"/>
      </p:ext>
    </p:extLst>
  </p:cSld>
  <p:clrMap bg1="lt1" tx1="dk1" bg2="lt2" tx2="dk2" accent1="accent1" accent2="accent2" accent3="accent3" accent4="accent4" accent5="accent5" accent6="accent6" hlink="hlink" folHlink="folHlink"/>
  <p:hf/>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t-LT"/>
          </a:p>
        </p:txBody>
      </p:sp>
      <p:sp>
        <p:nvSpPr>
          <p:cNvPr id="4" name="Slide Number Placeholder 3"/>
          <p:cNvSpPr>
            <a:spLocks noGrp="1"/>
          </p:cNvSpPr>
          <p:nvPr>
            <p:ph type="sldNum" sz="quarter" idx="10"/>
          </p:nvPr>
        </p:nvSpPr>
        <p:spPr/>
        <p:txBody>
          <a:bodyPr/>
          <a:lstStyle/>
          <a:p>
            <a:fld id="{0C127573-7ADF-411A-9B23-EA9E8B4CF7AA}" type="slidenum">
              <a:rPr lang="pl-PL" smtClean="0"/>
              <a:pPr/>
              <a:t>1</a:t>
            </a:fld>
            <a:endParaRPr lang="pl-PL" dirty="0"/>
          </a:p>
        </p:txBody>
      </p:sp>
      <p:sp>
        <p:nvSpPr>
          <p:cNvPr id="5" name="Footer Placeholder 4"/>
          <p:cNvSpPr>
            <a:spLocks noGrp="1"/>
          </p:cNvSpPr>
          <p:nvPr>
            <p:ph type="ftr" sz="quarter" idx="11"/>
          </p:nvPr>
        </p:nvSpPr>
        <p:spPr/>
        <p:txBody>
          <a:bodyPr/>
          <a:lstStyle/>
          <a:p>
            <a:r>
              <a:rPr lang="pl-PL" smtClean="0"/>
              <a:t>HX186-2013/06/APS-540000-1341</a:t>
            </a:r>
            <a:endParaRPr lang="pl-PL" dirty="0"/>
          </a:p>
        </p:txBody>
      </p:sp>
      <p:sp>
        <p:nvSpPr>
          <p:cNvPr id="6" name="Date Placeholder 5"/>
          <p:cNvSpPr>
            <a:spLocks noGrp="1"/>
          </p:cNvSpPr>
          <p:nvPr>
            <p:ph type="dt" idx="12"/>
          </p:nvPr>
        </p:nvSpPr>
        <p:spPr/>
        <p:txBody>
          <a:bodyPr/>
          <a:lstStyle/>
          <a:p>
            <a:r>
              <a:rPr lang="lt-LT" smtClean="0"/>
              <a:t>2014-09-17</a:t>
            </a:r>
            <a:endParaRPr lang="pl-PL" dirty="0"/>
          </a:p>
        </p:txBody>
      </p:sp>
      <p:sp>
        <p:nvSpPr>
          <p:cNvPr id="7" name="Header Placeholder 6"/>
          <p:cNvSpPr>
            <a:spLocks noGrp="1"/>
          </p:cNvSpPr>
          <p:nvPr>
            <p:ph type="hdr" sz="quarter" idx="13"/>
          </p:nvPr>
        </p:nvSpPr>
        <p:spPr/>
        <p:txBody>
          <a:bodyPr/>
          <a:lstStyle/>
          <a:p>
            <a:r>
              <a:rPr lang="lt-LT" smtClean="0"/>
              <a:t>eLABa talpyklos mokymai</a:t>
            </a:r>
            <a:endParaRPr lang="pl-PL" dirty="0"/>
          </a:p>
        </p:txBody>
      </p:sp>
    </p:spTree>
    <p:extLst>
      <p:ext uri="{BB962C8B-B14F-4D97-AF65-F5344CB8AC3E}">
        <p14:creationId xmlns:p14="http://schemas.microsoft.com/office/powerpoint/2010/main" val="10906777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t-LT"/>
          </a:p>
        </p:txBody>
      </p:sp>
      <p:sp>
        <p:nvSpPr>
          <p:cNvPr id="4" name="Slide Number Placeholder 3"/>
          <p:cNvSpPr>
            <a:spLocks noGrp="1"/>
          </p:cNvSpPr>
          <p:nvPr>
            <p:ph type="sldNum" sz="quarter" idx="10"/>
          </p:nvPr>
        </p:nvSpPr>
        <p:spPr/>
        <p:txBody>
          <a:bodyPr/>
          <a:lstStyle/>
          <a:p>
            <a:fld id="{0C127573-7ADF-411A-9B23-EA9E8B4CF7AA}" type="slidenum">
              <a:rPr lang="pl-PL" smtClean="0"/>
              <a:pPr/>
              <a:t>10</a:t>
            </a:fld>
            <a:endParaRPr lang="pl-PL" dirty="0"/>
          </a:p>
        </p:txBody>
      </p:sp>
      <p:sp>
        <p:nvSpPr>
          <p:cNvPr id="5" name="Footer Placeholder 4"/>
          <p:cNvSpPr>
            <a:spLocks noGrp="1"/>
          </p:cNvSpPr>
          <p:nvPr>
            <p:ph type="ftr" sz="quarter" idx="11"/>
          </p:nvPr>
        </p:nvSpPr>
        <p:spPr/>
        <p:txBody>
          <a:bodyPr/>
          <a:lstStyle/>
          <a:p>
            <a:r>
              <a:rPr lang="pl-PL" smtClean="0"/>
              <a:t>HX186-2013/06/APS-540000-1341</a:t>
            </a:r>
            <a:endParaRPr lang="pl-PL" dirty="0"/>
          </a:p>
        </p:txBody>
      </p:sp>
      <p:sp>
        <p:nvSpPr>
          <p:cNvPr id="6" name="Date Placeholder 5"/>
          <p:cNvSpPr>
            <a:spLocks noGrp="1"/>
          </p:cNvSpPr>
          <p:nvPr>
            <p:ph type="dt" idx="12"/>
          </p:nvPr>
        </p:nvSpPr>
        <p:spPr/>
        <p:txBody>
          <a:bodyPr/>
          <a:lstStyle/>
          <a:p>
            <a:r>
              <a:rPr lang="lt-LT" smtClean="0"/>
              <a:t>2014-09-17</a:t>
            </a:r>
            <a:endParaRPr lang="pl-PL" dirty="0"/>
          </a:p>
        </p:txBody>
      </p:sp>
      <p:sp>
        <p:nvSpPr>
          <p:cNvPr id="7" name="Header Placeholder 6"/>
          <p:cNvSpPr>
            <a:spLocks noGrp="1"/>
          </p:cNvSpPr>
          <p:nvPr>
            <p:ph type="hdr" sz="quarter" idx="13"/>
          </p:nvPr>
        </p:nvSpPr>
        <p:spPr/>
        <p:txBody>
          <a:bodyPr/>
          <a:lstStyle/>
          <a:p>
            <a:r>
              <a:rPr lang="lt-LT" smtClean="0"/>
              <a:t>eLABa talpyklos mokymai</a:t>
            </a:r>
            <a:endParaRPr lang="pl-PL" dirty="0"/>
          </a:p>
        </p:txBody>
      </p:sp>
    </p:spTree>
    <p:extLst>
      <p:ext uri="{BB962C8B-B14F-4D97-AF65-F5344CB8AC3E}">
        <p14:creationId xmlns:p14="http://schemas.microsoft.com/office/powerpoint/2010/main" val="37762232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t-LT"/>
          </a:p>
        </p:txBody>
      </p:sp>
      <p:sp>
        <p:nvSpPr>
          <p:cNvPr id="4" name="Slide Number Placeholder 3"/>
          <p:cNvSpPr>
            <a:spLocks noGrp="1"/>
          </p:cNvSpPr>
          <p:nvPr>
            <p:ph type="sldNum" sz="quarter" idx="10"/>
          </p:nvPr>
        </p:nvSpPr>
        <p:spPr/>
        <p:txBody>
          <a:bodyPr/>
          <a:lstStyle/>
          <a:p>
            <a:fld id="{0C127573-7ADF-411A-9B23-EA9E8B4CF7AA}" type="slidenum">
              <a:rPr lang="pl-PL" smtClean="0"/>
              <a:pPr/>
              <a:t>11</a:t>
            </a:fld>
            <a:endParaRPr lang="pl-PL" dirty="0"/>
          </a:p>
        </p:txBody>
      </p:sp>
      <p:sp>
        <p:nvSpPr>
          <p:cNvPr id="5" name="Footer Placeholder 4"/>
          <p:cNvSpPr>
            <a:spLocks noGrp="1"/>
          </p:cNvSpPr>
          <p:nvPr>
            <p:ph type="ftr" sz="quarter" idx="11"/>
          </p:nvPr>
        </p:nvSpPr>
        <p:spPr/>
        <p:txBody>
          <a:bodyPr/>
          <a:lstStyle/>
          <a:p>
            <a:r>
              <a:rPr lang="pl-PL" smtClean="0"/>
              <a:t>HX186-2013/06/APS-540000-1341</a:t>
            </a:r>
            <a:endParaRPr lang="pl-PL" dirty="0"/>
          </a:p>
        </p:txBody>
      </p:sp>
      <p:sp>
        <p:nvSpPr>
          <p:cNvPr id="6" name="Date Placeholder 5"/>
          <p:cNvSpPr>
            <a:spLocks noGrp="1"/>
          </p:cNvSpPr>
          <p:nvPr>
            <p:ph type="dt" idx="12"/>
          </p:nvPr>
        </p:nvSpPr>
        <p:spPr/>
        <p:txBody>
          <a:bodyPr/>
          <a:lstStyle/>
          <a:p>
            <a:r>
              <a:rPr lang="lt-LT" smtClean="0"/>
              <a:t>2014-09-17</a:t>
            </a:r>
            <a:endParaRPr lang="pl-PL" dirty="0"/>
          </a:p>
        </p:txBody>
      </p:sp>
      <p:sp>
        <p:nvSpPr>
          <p:cNvPr id="7" name="Header Placeholder 6"/>
          <p:cNvSpPr>
            <a:spLocks noGrp="1"/>
          </p:cNvSpPr>
          <p:nvPr>
            <p:ph type="hdr" sz="quarter" idx="13"/>
          </p:nvPr>
        </p:nvSpPr>
        <p:spPr/>
        <p:txBody>
          <a:bodyPr/>
          <a:lstStyle/>
          <a:p>
            <a:r>
              <a:rPr lang="lt-LT" smtClean="0"/>
              <a:t>eLABa talpyklos mokymai</a:t>
            </a:r>
            <a:endParaRPr lang="pl-PL" dirty="0"/>
          </a:p>
        </p:txBody>
      </p:sp>
    </p:spTree>
    <p:extLst>
      <p:ext uri="{BB962C8B-B14F-4D97-AF65-F5344CB8AC3E}">
        <p14:creationId xmlns:p14="http://schemas.microsoft.com/office/powerpoint/2010/main" val="3047946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t-LT"/>
          </a:p>
        </p:txBody>
      </p:sp>
      <p:sp>
        <p:nvSpPr>
          <p:cNvPr id="4" name="Slide Number Placeholder 3"/>
          <p:cNvSpPr>
            <a:spLocks noGrp="1"/>
          </p:cNvSpPr>
          <p:nvPr>
            <p:ph type="sldNum" sz="quarter" idx="10"/>
          </p:nvPr>
        </p:nvSpPr>
        <p:spPr/>
        <p:txBody>
          <a:bodyPr/>
          <a:lstStyle/>
          <a:p>
            <a:fld id="{0C127573-7ADF-411A-9B23-EA9E8B4CF7AA}" type="slidenum">
              <a:rPr lang="pl-PL" smtClean="0"/>
              <a:pPr/>
              <a:t>12</a:t>
            </a:fld>
            <a:endParaRPr lang="pl-PL" dirty="0"/>
          </a:p>
        </p:txBody>
      </p:sp>
      <p:sp>
        <p:nvSpPr>
          <p:cNvPr id="5" name="Footer Placeholder 4"/>
          <p:cNvSpPr>
            <a:spLocks noGrp="1"/>
          </p:cNvSpPr>
          <p:nvPr>
            <p:ph type="ftr" sz="quarter" idx="11"/>
          </p:nvPr>
        </p:nvSpPr>
        <p:spPr/>
        <p:txBody>
          <a:bodyPr/>
          <a:lstStyle/>
          <a:p>
            <a:r>
              <a:rPr lang="pl-PL" smtClean="0"/>
              <a:t>HX186-2013/06/APS-540000-1341</a:t>
            </a:r>
            <a:endParaRPr lang="pl-PL" dirty="0"/>
          </a:p>
        </p:txBody>
      </p:sp>
      <p:sp>
        <p:nvSpPr>
          <p:cNvPr id="6" name="Date Placeholder 5"/>
          <p:cNvSpPr>
            <a:spLocks noGrp="1"/>
          </p:cNvSpPr>
          <p:nvPr>
            <p:ph type="dt" idx="12"/>
          </p:nvPr>
        </p:nvSpPr>
        <p:spPr/>
        <p:txBody>
          <a:bodyPr/>
          <a:lstStyle/>
          <a:p>
            <a:r>
              <a:rPr lang="lt-LT" smtClean="0"/>
              <a:t>2014-09-17</a:t>
            </a:r>
            <a:endParaRPr lang="pl-PL" dirty="0"/>
          </a:p>
        </p:txBody>
      </p:sp>
      <p:sp>
        <p:nvSpPr>
          <p:cNvPr id="7" name="Header Placeholder 6"/>
          <p:cNvSpPr>
            <a:spLocks noGrp="1"/>
          </p:cNvSpPr>
          <p:nvPr>
            <p:ph type="hdr" sz="quarter" idx="13"/>
          </p:nvPr>
        </p:nvSpPr>
        <p:spPr/>
        <p:txBody>
          <a:bodyPr/>
          <a:lstStyle/>
          <a:p>
            <a:r>
              <a:rPr lang="lt-LT" smtClean="0"/>
              <a:t>eLABa talpyklos mokymai</a:t>
            </a:r>
            <a:endParaRPr lang="pl-PL" dirty="0"/>
          </a:p>
        </p:txBody>
      </p:sp>
    </p:spTree>
    <p:extLst>
      <p:ext uri="{BB962C8B-B14F-4D97-AF65-F5344CB8AC3E}">
        <p14:creationId xmlns:p14="http://schemas.microsoft.com/office/powerpoint/2010/main" val="23361820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t-LT"/>
          </a:p>
        </p:txBody>
      </p:sp>
      <p:sp>
        <p:nvSpPr>
          <p:cNvPr id="4" name="Slide Number Placeholder 3"/>
          <p:cNvSpPr>
            <a:spLocks noGrp="1"/>
          </p:cNvSpPr>
          <p:nvPr>
            <p:ph type="sldNum" sz="quarter" idx="10"/>
          </p:nvPr>
        </p:nvSpPr>
        <p:spPr/>
        <p:txBody>
          <a:bodyPr/>
          <a:lstStyle/>
          <a:p>
            <a:fld id="{0C127573-7ADF-411A-9B23-EA9E8B4CF7AA}" type="slidenum">
              <a:rPr lang="pl-PL" smtClean="0"/>
              <a:pPr/>
              <a:t>13</a:t>
            </a:fld>
            <a:endParaRPr lang="pl-PL" dirty="0"/>
          </a:p>
        </p:txBody>
      </p:sp>
      <p:sp>
        <p:nvSpPr>
          <p:cNvPr id="5" name="Footer Placeholder 4"/>
          <p:cNvSpPr>
            <a:spLocks noGrp="1"/>
          </p:cNvSpPr>
          <p:nvPr>
            <p:ph type="ftr" sz="quarter" idx="11"/>
          </p:nvPr>
        </p:nvSpPr>
        <p:spPr/>
        <p:txBody>
          <a:bodyPr/>
          <a:lstStyle/>
          <a:p>
            <a:r>
              <a:rPr lang="pl-PL" smtClean="0"/>
              <a:t>HX186-2013/06/APS-540000-1341</a:t>
            </a:r>
            <a:endParaRPr lang="pl-PL" dirty="0"/>
          </a:p>
        </p:txBody>
      </p:sp>
      <p:sp>
        <p:nvSpPr>
          <p:cNvPr id="6" name="Date Placeholder 5"/>
          <p:cNvSpPr>
            <a:spLocks noGrp="1"/>
          </p:cNvSpPr>
          <p:nvPr>
            <p:ph type="dt" idx="12"/>
          </p:nvPr>
        </p:nvSpPr>
        <p:spPr/>
        <p:txBody>
          <a:bodyPr/>
          <a:lstStyle/>
          <a:p>
            <a:r>
              <a:rPr lang="lt-LT" smtClean="0"/>
              <a:t>2014-09-17</a:t>
            </a:r>
            <a:endParaRPr lang="pl-PL" dirty="0"/>
          </a:p>
        </p:txBody>
      </p:sp>
      <p:sp>
        <p:nvSpPr>
          <p:cNvPr id="7" name="Header Placeholder 6"/>
          <p:cNvSpPr>
            <a:spLocks noGrp="1"/>
          </p:cNvSpPr>
          <p:nvPr>
            <p:ph type="hdr" sz="quarter" idx="13"/>
          </p:nvPr>
        </p:nvSpPr>
        <p:spPr/>
        <p:txBody>
          <a:bodyPr/>
          <a:lstStyle/>
          <a:p>
            <a:r>
              <a:rPr lang="lt-LT" smtClean="0"/>
              <a:t>eLABa talpyklos mokymai</a:t>
            </a:r>
            <a:endParaRPr lang="pl-PL" dirty="0"/>
          </a:p>
        </p:txBody>
      </p:sp>
    </p:spTree>
    <p:extLst>
      <p:ext uri="{BB962C8B-B14F-4D97-AF65-F5344CB8AC3E}">
        <p14:creationId xmlns:p14="http://schemas.microsoft.com/office/powerpoint/2010/main" val="11495097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t-LT"/>
          </a:p>
        </p:txBody>
      </p:sp>
      <p:sp>
        <p:nvSpPr>
          <p:cNvPr id="4" name="Slide Number Placeholder 3"/>
          <p:cNvSpPr>
            <a:spLocks noGrp="1"/>
          </p:cNvSpPr>
          <p:nvPr>
            <p:ph type="sldNum" sz="quarter" idx="10"/>
          </p:nvPr>
        </p:nvSpPr>
        <p:spPr/>
        <p:txBody>
          <a:bodyPr/>
          <a:lstStyle/>
          <a:p>
            <a:fld id="{0C127573-7ADF-411A-9B23-EA9E8B4CF7AA}" type="slidenum">
              <a:rPr lang="pl-PL" smtClean="0"/>
              <a:pPr/>
              <a:t>14</a:t>
            </a:fld>
            <a:endParaRPr lang="pl-PL" dirty="0"/>
          </a:p>
        </p:txBody>
      </p:sp>
      <p:sp>
        <p:nvSpPr>
          <p:cNvPr id="5" name="Footer Placeholder 4"/>
          <p:cNvSpPr>
            <a:spLocks noGrp="1"/>
          </p:cNvSpPr>
          <p:nvPr>
            <p:ph type="ftr" sz="quarter" idx="11"/>
          </p:nvPr>
        </p:nvSpPr>
        <p:spPr/>
        <p:txBody>
          <a:bodyPr/>
          <a:lstStyle/>
          <a:p>
            <a:r>
              <a:rPr lang="pl-PL" smtClean="0"/>
              <a:t>HX186-2013/06/APS-540000-1341</a:t>
            </a:r>
            <a:endParaRPr lang="pl-PL" dirty="0"/>
          </a:p>
        </p:txBody>
      </p:sp>
      <p:sp>
        <p:nvSpPr>
          <p:cNvPr id="6" name="Date Placeholder 5"/>
          <p:cNvSpPr>
            <a:spLocks noGrp="1"/>
          </p:cNvSpPr>
          <p:nvPr>
            <p:ph type="dt" idx="12"/>
          </p:nvPr>
        </p:nvSpPr>
        <p:spPr/>
        <p:txBody>
          <a:bodyPr/>
          <a:lstStyle/>
          <a:p>
            <a:r>
              <a:rPr lang="lt-LT" smtClean="0"/>
              <a:t>2014-09-17</a:t>
            </a:r>
            <a:endParaRPr lang="pl-PL" dirty="0"/>
          </a:p>
        </p:txBody>
      </p:sp>
      <p:sp>
        <p:nvSpPr>
          <p:cNvPr id="7" name="Header Placeholder 6"/>
          <p:cNvSpPr>
            <a:spLocks noGrp="1"/>
          </p:cNvSpPr>
          <p:nvPr>
            <p:ph type="hdr" sz="quarter" idx="13"/>
          </p:nvPr>
        </p:nvSpPr>
        <p:spPr/>
        <p:txBody>
          <a:bodyPr/>
          <a:lstStyle/>
          <a:p>
            <a:r>
              <a:rPr lang="lt-LT" smtClean="0"/>
              <a:t>eLABa talpyklos mokymai</a:t>
            </a:r>
            <a:endParaRPr lang="pl-PL" dirty="0"/>
          </a:p>
        </p:txBody>
      </p:sp>
    </p:spTree>
    <p:extLst>
      <p:ext uri="{BB962C8B-B14F-4D97-AF65-F5344CB8AC3E}">
        <p14:creationId xmlns:p14="http://schemas.microsoft.com/office/powerpoint/2010/main" val="18552170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t-LT"/>
          </a:p>
        </p:txBody>
      </p:sp>
      <p:sp>
        <p:nvSpPr>
          <p:cNvPr id="4" name="Slide Number Placeholder 3"/>
          <p:cNvSpPr>
            <a:spLocks noGrp="1"/>
          </p:cNvSpPr>
          <p:nvPr>
            <p:ph type="sldNum" sz="quarter" idx="10"/>
          </p:nvPr>
        </p:nvSpPr>
        <p:spPr/>
        <p:txBody>
          <a:bodyPr/>
          <a:lstStyle/>
          <a:p>
            <a:fld id="{0C127573-7ADF-411A-9B23-EA9E8B4CF7AA}" type="slidenum">
              <a:rPr lang="pl-PL" smtClean="0"/>
              <a:pPr/>
              <a:t>15</a:t>
            </a:fld>
            <a:endParaRPr lang="pl-PL" dirty="0"/>
          </a:p>
        </p:txBody>
      </p:sp>
      <p:sp>
        <p:nvSpPr>
          <p:cNvPr id="5" name="Footer Placeholder 4"/>
          <p:cNvSpPr>
            <a:spLocks noGrp="1"/>
          </p:cNvSpPr>
          <p:nvPr>
            <p:ph type="ftr" sz="quarter" idx="11"/>
          </p:nvPr>
        </p:nvSpPr>
        <p:spPr/>
        <p:txBody>
          <a:bodyPr/>
          <a:lstStyle/>
          <a:p>
            <a:r>
              <a:rPr lang="pl-PL" smtClean="0"/>
              <a:t>HX186-2013/06/APS-540000-1341</a:t>
            </a:r>
            <a:endParaRPr lang="pl-PL" dirty="0"/>
          </a:p>
        </p:txBody>
      </p:sp>
      <p:sp>
        <p:nvSpPr>
          <p:cNvPr id="6" name="Date Placeholder 5"/>
          <p:cNvSpPr>
            <a:spLocks noGrp="1"/>
          </p:cNvSpPr>
          <p:nvPr>
            <p:ph type="dt" idx="12"/>
          </p:nvPr>
        </p:nvSpPr>
        <p:spPr/>
        <p:txBody>
          <a:bodyPr/>
          <a:lstStyle/>
          <a:p>
            <a:r>
              <a:rPr lang="lt-LT" smtClean="0"/>
              <a:t>2014-09-17</a:t>
            </a:r>
            <a:endParaRPr lang="pl-PL" dirty="0"/>
          </a:p>
        </p:txBody>
      </p:sp>
      <p:sp>
        <p:nvSpPr>
          <p:cNvPr id="7" name="Header Placeholder 6"/>
          <p:cNvSpPr>
            <a:spLocks noGrp="1"/>
          </p:cNvSpPr>
          <p:nvPr>
            <p:ph type="hdr" sz="quarter" idx="13"/>
          </p:nvPr>
        </p:nvSpPr>
        <p:spPr/>
        <p:txBody>
          <a:bodyPr/>
          <a:lstStyle/>
          <a:p>
            <a:r>
              <a:rPr lang="lt-LT" smtClean="0"/>
              <a:t>eLABa talpyklos mokymai</a:t>
            </a:r>
            <a:endParaRPr lang="pl-PL" dirty="0"/>
          </a:p>
        </p:txBody>
      </p:sp>
    </p:spTree>
    <p:extLst>
      <p:ext uri="{BB962C8B-B14F-4D97-AF65-F5344CB8AC3E}">
        <p14:creationId xmlns:p14="http://schemas.microsoft.com/office/powerpoint/2010/main" val="4709846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t-LT"/>
          </a:p>
        </p:txBody>
      </p:sp>
      <p:sp>
        <p:nvSpPr>
          <p:cNvPr id="4" name="Slide Number Placeholder 3"/>
          <p:cNvSpPr>
            <a:spLocks noGrp="1"/>
          </p:cNvSpPr>
          <p:nvPr>
            <p:ph type="sldNum" sz="quarter" idx="10"/>
          </p:nvPr>
        </p:nvSpPr>
        <p:spPr/>
        <p:txBody>
          <a:bodyPr/>
          <a:lstStyle/>
          <a:p>
            <a:fld id="{0C127573-7ADF-411A-9B23-EA9E8B4CF7AA}" type="slidenum">
              <a:rPr lang="pl-PL" smtClean="0"/>
              <a:pPr/>
              <a:t>16</a:t>
            </a:fld>
            <a:endParaRPr lang="pl-PL" dirty="0"/>
          </a:p>
        </p:txBody>
      </p:sp>
      <p:sp>
        <p:nvSpPr>
          <p:cNvPr id="5" name="Footer Placeholder 4"/>
          <p:cNvSpPr>
            <a:spLocks noGrp="1"/>
          </p:cNvSpPr>
          <p:nvPr>
            <p:ph type="ftr" sz="quarter" idx="11"/>
          </p:nvPr>
        </p:nvSpPr>
        <p:spPr/>
        <p:txBody>
          <a:bodyPr/>
          <a:lstStyle/>
          <a:p>
            <a:r>
              <a:rPr lang="pl-PL" smtClean="0"/>
              <a:t>HX186-2013/06/APS-540000-1341</a:t>
            </a:r>
            <a:endParaRPr lang="pl-PL" dirty="0"/>
          </a:p>
        </p:txBody>
      </p:sp>
      <p:sp>
        <p:nvSpPr>
          <p:cNvPr id="6" name="Date Placeholder 5"/>
          <p:cNvSpPr>
            <a:spLocks noGrp="1"/>
          </p:cNvSpPr>
          <p:nvPr>
            <p:ph type="dt" idx="12"/>
          </p:nvPr>
        </p:nvSpPr>
        <p:spPr/>
        <p:txBody>
          <a:bodyPr/>
          <a:lstStyle/>
          <a:p>
            <a:r>
              <a:rPr lang="lt-LT" smtClean="0"/>
              <a:t>2014-09-17</a:t>
            </a:r>
            <a:endParaRPr lang="pl-PL" dirty="0"/>
          </a:p>
        </p:txBody>
      </p:sp>
      <p:sp>
        <p:nvSpPr>
          <p:cNvPr id="7" name="Header Placeholder 6"/>
          <p:cNvSpPr>
            <a:spLocks noGrp="1"/>
          </p:cNvSpPr>
          <p:nvPr>
            <p:ph type="hdr" sz="quarter" idx="13"/>
          </p:nvPr>
        </p:nvSpPr>
        <p:spPr/>
        <p:txBody>
          <a:bodyPr/>
          <a:lstStyle/>
          <a:p>
            <a:r>
              <a:rPr lang="lt-LT" smtClean="0"/>
              <a:t>eLABa talpyklos mokymai</a:t>
            </a:r>
            <a:endParaRPr lang="pl-PL" dirty="0"/>
          </a:p>
        </p:txBody>
      </p:sp>
    </p:spTree>
    <p:extLst>
      <p:ext uri="{BB962C8B-B14F-4D97-AF65-F5344CB8AC3E}">
        <p14:creationId xmlns:p14="http://schemas.microsoft.com/office/powerpoint/2010/main" val="1659242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t-LT"/>
          </a:p>
        </p:txBody>
      </p:sp>
      <p:sp>
        <p:nvSpPr>
          <p:cNvPr id="4" name="Slide Number Placeholder 3"/>
          <p:cNvSpPr>
            <a:spLocks noGrp="1"/>
          </p:cNvSpPr>
          <p:nvPr>
            <p:ph type="sldNum" sz="quarter" idx="10"/>
          </p:nvPr>
        </p:nvSpPr>
        <p:spPr/>
        <p:txBody>
          <a:bodyPr/>
          <a:lstStyle/>
          <a:p>
            <a:fld id="{0C127573-7ADF-411A-9B23-EA9E8B4CF7AA}" type="slidenum">
              <a:rPr lang="pl-PL" smtClean="0"/>
              <a:pPr/>
              <a:t>17</a:t>
            </a:fld>
            <a:endParaRPr lang="pl-PL" dirty="0"/>
          </a:p>
        </p:txBody>
      </p:sp>
      <p:sp>
        <p:nvSpPr>
          <p:cNvPr id="5" name="Footer Placeholder 4"/>
          <p:cNvSpPr>
            <a:spLocks noGrp="1"/>
          </p:cNvSpPr>
          <p:nvPr>
            <p:ph type="ftr" sz="quarter" idx="11"/>
          </p:nvPr>
        </p:nvSpPr>
        <p:spPr/>
        <p:txBody>
          <a:bodyPr/>
          <a:lstStyle/>
          <a:p>
            <a:r>
              <a:rPr lang="pl-PL" smtClean="0"/>
              <a:t>HX186-2013/06/APS-540000-1341</a:t>
            </a:r>
            <a:endParaRPr lang="pl-PL" dirty="0"/>
          </a:p>
        </p:txBody>
      </p:sp>
      <p:sp>
        <p:nvSpPr>
          <p:cNvPr id="6" name="Date Placeholder 5"/>
          <p:cNvSpPr>
            <a:spLocks noGrp="1"/>
          </p:cNvSpPr>
          <p:nvPr>
            <p:ph type="dt" idx="12"/>
          </p:nvPr>
        </p:nvSpPr>
        <p:spPr/>
        <p:txBody>
          <a:bodyPr/>
          <a:lstStyle/>
          <a:p>
            <a:r>
              <a:rPr lang="lt-LT" smtClean="0"/>
              <a:t>2014-09-17</a:t>
            </a:r>
            <a:endParaRPr lang="pl-PL" dirty="0"/>
          </a:p>
        </p:txBody>
      </p:sp>
      <p:sp>
        <p:nvSpPr>
          <p:cNvPr id="7" name="Header Placeholder 6"/>
          <p:cNvSpPr>
            <a:spLocks noGrp="1"/>
          </p:cNvSpPr>
          <p:nvPr>
            <p:ph type="hdr" sz="quarter" idx="13"/>
          </p:nvPr>
        </p:nvSpPr>
        <p:spPr/>
        <p:txBody>
          <a:bodyPr/>
          <a:lstStyle/>
          <a:p>
            <a:r>
              <a:rPr lang="lt-LT" smtClean="0"/>
              <a:t>eLABa talpyklos mokymai</a:t>
            </a:r>
            <a:endParaRPr lang="pl-PL" dirty="0"/>
          </a:p>
        </p:txBody>
      </p:sp>
    </p:spTree>
    <p:extLst>
      <p:ext uri="{BB962C8B-B14F-4D97-AF65-F5344CB8AC3E}">
        <p14:creationId xmlns:p14="http://schemas.microsoft.com/office/powerpoint/2010/main" val="19953752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t-LT"/>
          </a:p>
        </p:txBody>
      </p:sp>
      <p:sp>
        <p:nvSpPr>
          <p:cNvPr id="4" name="Slide Number Placeholder 3"/>
          <p:cNvSpPr>
            <a:spLocks noGrp="1"/>
          </p:cNvSpPr>
          <p:nvPr>
            <p:ph type="sldNum" sz="quarter" idx="10"/>
          </p:nvPr>
        </p:nvSpPr>
        <p:spPr/>
        <p:txBody>
          <a:bodyPr/>
          <a:lstStyle/>
          <a:p>
            <a:fld id="{0C127573-7ADF-411A-9B23-EA9E8B4CF7AA}" type="slidenum">
              <a:rPr lang="pl-PL" smtClean="0"/>
              <a:pPr/>
              <a:t>18</a:t>
            </a:fld>
            <a:endParaRPr lang="pl-PL" dirty="0"/>
          </a:p>
        </p:txBody>
      </p:sp>
      <p:sp>
        <p:nvSpPr>
          <p:cNvPr id="5" name="Footer Placeholder 4"/>
          <p:cNvSpPr>
            <a:spLocks noGrp="1"/>
          </p:cNvSpPr>
          <p:nvPr>
            <p:ph type="ftr" sz="quarter" idx="11"/>
          </p:nvPr>
        </p:nvSpPr>
        <p:spPr/>
        <p:txBody>
          <a:bodyPr/>
          <a:lstStyle/>
          <a:p>
            <a:r>
              <a:rPr lang="pl-PL" smtClean="0"/>
              <a:t>HX186-2013/06/APS-540000-1341</a:t>
            </a:r>
            <a:endParaRPr lang="pl-PL" dirty="0"/>
          </a:p>
        </p:txBody>
      </p:sp>
      <p:sp>
        <p:nvSpPr>
          <p:cNvPr id="6" name="Date Placeholder 5"/>
          <p:cNvSpPr>
            <a:spLocks noGrp="1"/>
          </p:cNvSpPr>
          <p:nvPr>
            <p:ph type="dt" idx="12"/>
          </p:nvPr>
        </p:nvSpPr>
        <p:spPr/>
        <p:txBody>
          <a:bodyPr/>
          <a:lstStyle/>
          <a:p>
            <a:r>
              <a:rPr lang="lt-LT" smtClean="0"/>
              <a:t>2014-09-17</a:t>
            </a:r>
            <a:endParaRPr lang="pl-PL" dirty="0"/>
          </a:p>
        </p:txBody>
      </p:sp>
      <p:sp>
        <p:nvSpPr>
          <p:cNvPr id="7" name="Header Placeholder 6"/>
          <p:cNvSpPr>
            <a:spLocks noGrp="1"/>
          </p:cNvSpPr>
          <p:nvPr>
            <p:ph type="hdr" sz="quarter" idx="13"/>
          </p:nvPr>
        </p:nvSpPr>
        <p:spPr/>
        <p:txBody>
          <a:bodyPr/>
          <a:lstStyle/>
          <a:p>
            <a:r>
              <a:rPr lang="lt-LT" smtClean="0"/>
              <a:t>eLABa talpyklos mokymai</a:t>
            </a:r>
            <a:endParaRPr lang="pl-PL" dirty="0"/>
          </a:p>
        </p:txBody>
      </p:sp>
    </p:spTree>
    <p:extLst>
      <p:ext uri="{BB962C8B-B14F-4D97-AF65-F5344CB8AC3E}">
        <p14:creationId xmlns:p14="http://schemas.microsoft.com/office/powerpoint/2010/main" val="105176716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t-LT"/>
          </a:p>
        </p:txBody>
      </p:sp>
      <p:sp>
        <p:nvSpPr>
          <p:cNvPr id="4" name="Slide Number Placeholder 3"/>
          <p:cNvSpPr>
            <a:spLocks noGrp="1"/>
          </p:cNvSpPr>
          <p:nvPr>
            <p:ph type="sldNum" sz="quarter" idx="10"/>
          </p:nvPr>
        </p:nvSpPr>
        <p:spPr/>
        <p:txBody>
          <a:bodyPr/>
          <a:lstStyle/>
          <a:p>
            <a:fld id="{0C127573-7ADF-411A-9B23-EA9E8B4CF7AA}" type="slidenum">
              <a:rPr lang="pl-PL" smtClean="0"/>
              <a:pPr/>
              <a:t>19</a:t>
            </a:fld>
            <a:endParaRPr lang="pl-PL" dirty="0"/>
          </a:p>
        </p:txBody>
      </p:sp>
      <p:sp>
        <p:nvSpPr>
          <p:cNvPr id="5" name="Footer Placeholder 4"/>
          <p:cNvSpPr>
            <a:spLocks noGrp="1"/>
          </p:cNvSpPr>
          <p:nvPr>
            <p:ph type="ftr" sz="quarter" idx="11"/>
          </p:nvPr>
        </p:nvSpPr>
        <p:spPr/>
        <p:txBody>
          <a:bodyPr/>
          <a:lstStyle/>
          <a:p>
            <a:r>
              <a:rPr lang="pl-PL" smtClean="0"/>
              <a:t>HX186-2013/06/APS-540000-1341</a:t>
            </a:r>
            <a:endParaRPr lang="pl-PL" dirty="0"/>
          </a:p>
        </p:txBody>
      </p:sp>
      <p:sp>
        <p:nvSpPr>
          <p:cNvPr id="6" name="Date Placeholder 5"/>
          <p:cNvSpPr>
            <a:spLocks noGrp="1"/>
          </p:cNvSpPr>
          <p:nvPr>
            <p:ph type="dt" idx="12"/>
          </p:nvPr>
        </p:nvSpPr>
        <p:spPr/>
        <p:txBody>
          <a:bodyPr/>
          <a:lstStyle/>
          <a:p>
            <a:r>
              <a:rPr lang="lt-LT" smtClean="0"/>
              <a:t>2014-09-17</a:t>
            </a:r>
            <a:endParaRPr lang="pl-PL" dirty="0"/>
          </a:p>
        </p:txBody>
      </p:sp>
      <p:sp>
        <p:nvSpPr>
          <p:cNvPr id="7" name="Header Placeholder 6"/>
          <p:cNvSpPr>
            <a:spLocks noGrp="1"/>
          </p:cNvSpPr>
          <p:nvPr>
            <p:ph type="hdr" sz="quarter" idx="13"/>
          </p:nvPr>
        </p:nvSpPr>
        <p:spPr/>
        <p:txBody>
          <a:bodyPr/>
          <a:lstStyle/>
          <a:p>
            <a:r>
              <a:rPr lang="lt-LT" smtClean="0"/>
              <a:t>eLABa talpyklos mokymai</a:t>
            </a:r>
            <a:endParaRPr lang="pl-PL" dirty="0"/>
          </a:p>
        </p:txBody>
      </p:sp>
    </p:spTree>
    <p:extLst>
      <p:ext uri="{BB962C8B-B14F-4D97-AF65-F5344CB8AC3E}">
        <p14:creationId xmlns:p14="http://schemas.microsoft.com/office/powerpoint/2010/main" val="10952184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t-LT"/>
          </a:p>
        </p:txBody>
      </p:sp>
      <p:sp>
        <p:nvSpPr>
          <p:cNvPr id="4" name="Slide Number Placeholder 3"/>
          <p:cNvSpPr>
            <a:spLocks noGrp="1"/>
          </p:cNvSpPr>
          <p:nvPr>
            <p:ph type="sldNum" sz="quarter" idx="10"/>
          </p:nvPr>
        </p:nvSpPr>
        <p:spPr/>
        <p:txBody>
          <a:bodyPr/>
          <a:lstStyle/>
          <a:p>
            <a:fld id="{0C127573-7ADF-411A-9B23-EA9E8B4CF7AA}" type="slidenum">
              <a:rPr lang="pl-PL" smtClean="0"/>
              <a:pPr/>
              <a:t>2</a:t>
            </a:fld>
            <a:endParaRPr lang="pl-PL" dirty="0"/>
          </a:p>
        </p:txBody>
      </p:sp>
      <p:sp>
        <p:nvSpPr>
          <p:cNvPr id="5" name="Footer Placeholder 4"/>
          <p:cNvSpPr>
            <a:spLocks noGrp="1"/>
          </p:cNvSpPr>
          <p:nvPr>
            <p:ph type="ftr" sz="quarter" idx="11"/>
          </p:nvPr>
        </p:nvSpPr>
        <p:spPr/>
        <p:txBody>
          <a:bodyPr/>
          <a:lstStyle/>
          <a:p>
            <a:r>
              <a:rPr lang="pl-PL" smtClean="0"/>
              <a:t>HX186-2013/06/APS-540000-1341</a:t>
            </a:r>
            <a:endParaRPr lang="pl-PL" dirty="0"/>
          </a:p>
        </p:txBody>
      </p:sp>
      <p:sp>
        <p:nvSpPr>
          <p:cNvPr id="6" name="Date Placeholder 5"/>
          <p:cNvSpPr>
            <a:spLocks noGrp="1"/>
          </p:cNvSpPr>
          <p:nvPr>
            <p:ph type="dt" idx="12"/>
          </p:nvPr>
        </p:nvSpPr>
        <p:spPr/>
        <p:txBody>
          <a:bodyPr/>
          <a:lstStyle/>
          <a:p>
            <a:r>
              <a:rPr lang="lt-LT" smtClean="0"/>
              <a:t>2014-09-17</a:t>
            </a:r>
            <a:endParaRPr lang="pl-PL" dirty="0"/>
          </a:p>
        </p:txBody>
      </p:sp>
      <p:sp>
        <p:nvSpPr>
          <p:cNvPr id="7" name="Header Placeholder 6"/>
          <p:cNvSpPr>
            <a:spLocks noGrp="1"/>
          </p:cNvSpPr>
          <p:nvPr>
            <p:ph type="hdr" sz="quarter" idx="13"/>
          </p:nvPr>
        </p:nvSpPr>
        <p:spPr/>
        <p:txBody>
          <a:bodyPr/>
          <a:lstStyle/>
          <a:p>
            <a:r>
              <a:rPr lang="lt-LT" smtClean="0"/>
              <a:t>eLABa talpyklos mokymai</a:t>
            </a:r>
            <a:endParaRPr lang="pl-PL" dirty="0"/>
          </a:p>
        </p:txBody>
      </p:sp>
    </p:spTree>
    <p:extLst>
      <p:ext uri="{BB962C8B-B14F-4D97-AF65-F5344CB8AC3E}">
        <p14:creationId xmlns:p14="http://schemas.microsoft.com/office/powerpoint/2010/main" val="27533038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t-LT"/>
          </a:p>
        </p:txBody>
      </p:sp>
      <p:sp>
        <p:nvSpPr>
          <p:cNvPr id="4" name="Slide Number Placeholder 3"/>
          <p:cNvSpPr>
            <a:spLocks noGrp="1"/>
          </p:cNvSpPr>
          <p:nvPr>
            <p:ph type="sldNum" sz="quarter" idx="10"/>
          </p:nvPr>
        </p:nvSpPr>
        <p:spPr/>
        <p:txBody>
          <a:bodyPr/>
          <a:lstStyle/>
          <a:p>
            <a:fld id="{0C127573-7ADF-411A-9B23-EA9E8B4CF7AA}" type="slidenum">
              <a:rPr lang="pl-PL" smtClean="0"/>
              <a:pPr/>
              <a:t>20</a:t>
            </a:fld>
            <a:endParaRPr lang="pl-PL" dirty="0"/>
          </a:p>
        </p:txBody>
      </p:sp>
      <p:sp>
        <p:nvSpPr>
          <p:cNvPr id="5" name="Footer Placeholder 4"/>
          <p:cNvSpPr>
            <a:spLocks noGrp="1"/>
          </p:cNvSpPr>
          <p:nvPr>
            <p:ph type="ftr" sz="quarter" idx="11"/>
          </p:nvPr>
        </p:nvSpPr>
        <p:spPr/>
        <p:txBody>
          <a:bodyPr/>
          <a:lstStyle/>
          <a:p>
            <a:r>
              <a:rPr lang="pl-PL" smtClean="0"/>
              <a:t>HX186-2013/06/APS-540000-1341</a:t>
            </a:r>
            <a:endParaRPr lang="pl-PL" dirty="0"/>
          </a:p>
        </p:txBody>
      </p:sp>
      <p:sp>
        <p:nvSpPr>
          <p:cNvPr id="6" name="Date Placeholder 5"/>
          <p:cNvSpPr>
            <a:spLocks noGrp="1"/>
          </p:cNvSpPr>
          <p:nvPr>
            <p:ph type="dt" idx="12"/>
          </p:nvPr>
        </p:nvSpPr>
        <p:spPr/>
        <p:txBody>
          <a:bodyPr/>
          <a:lstStyle/>
          <a:p>
            <a:r>
              <a:rPr lang="lt-LT" smtClean="0"/>
              <a:t>2014-09-17</a:t>
            </a:r>
            <a:endParaRPr lang="pl-PL" dirty="0"/>
          </a:p>
        </p:txBody>
      </p:sp>
      <p:sp>
        <p:nvSpPr>
          <p:cNvPr id="7" name="Header Placeholder 6"/>
          <p:cNvSpPr>
            <a:spLocks noGrp="1"/>
          </p:cNvSpPr>
          <p:nvPr>
            <p:ph type="hdr" sz="quarter" idx="13"/>
          </p:nvPr>
        </p:nvSpPr>
        <p:spPr/>
        <p:txBody>
          <a:bodyPr/>
          <a:lstStyle/>
          <a:p>
            <a:r>
              <a:rPr lang="lt-LT" smtClean="0"/>
              <a:t>eLABa talpyklos mokymai</a:t>
            </a:r>
            <a:endParaRPr lang="pl-PL" dirty="0"/>
          </a:p>
        </p:txBody>
      </p:sp>
    </p:spTree>
    <p:extLst>
      <p:ext uri="{BB962C8B-B14F-4D97-AF65-F5344CB8AC3E}">
        <p14:creationId xmlns:p14="http://schemas.microsoft.com/office/powerpoint/2010/main" val="219340090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t-LT"/>
          </a:p>
        </p:txBody>
      </p:sp>
      <p:sp>
        <p:nvSpPr>
          <p:cNvPr id="4" name="Slide Number Placeholder 3"/>
          <p:cNvSpPr>
            <a:spLocks noGrp="1"/>
          </p:cNvSpPr>
          <p:nvPr>
            <p:ph type="sldNum" sz="quarter" idx="10"/>
          </p:nvPr>
        </p:nvSpPr>
        <p:spPr/>
        <p:txBody>
          <a:bodyPr/>
          <a:lstStyle/>
          <a:p>
            <a:fld id="{0C127573-7ADF-411A-9B23-EA9E8B4CF7AA}" type="slidenum">
              <a:rPr lang="pl-PL" smtClean="0"/>
              <a:pPr/>
              <a:t>21</a:t>
            </a:fld>
            <a:endParaRPr lang="pl-PL" dirty="0"/>
          </a:p>
        </p:txBody>
      </p:sp>
      <p:sp>
        <p:nvSpPr>
          <p:cNvPr id="5" name="Footer Placeholder 4"/>
          <p:cNvSpPr>
            <a:spLocks noGrp="1"/>
          </p:cNvSpPr>
          <p:nvPr>
            <p:ph type="ftr" sz="quarter" idx="11"/>
          </p:nvPr>
        </p:nvSpPr>
        <p:spPr/>
        <p:txBody>
          <a:bodyPr/>
          <a:lstStyle/>
          <a:p>
            <a:r>
              <a:rPr lang="pl-PL" smtClean="0"/>
              <a:t>HX186-2013/06/APS-540000-1341</a:t>
            </a:r>
            <a:endParaRPr lang="pl-PL" dirty="0"/>
          </a:p>
        </p:txBody>
      </p:sp>
      <p:sp>
        <p:nvSpPr>
          <p:cNvPr id="6" name="Date Placeholder 5"/>
          <p:cNvSpPr>
            <a:spLocks noGrp="1"/>
          </p:cNvSpPr>
          <p:nvPr>
            <p:ph type="dt" idx="12"/>
          </p:nvPr>
        </p:nvSpPr>
        <p:spPr/>
        <p:txBody>
          <a:bodyPr/>
          <a:lstStyle/>
          <a:p>
            <a:r>
              <a:rPr lang="lt-LT" smtClean="0"/>
              <a:t>2014-09-17</a:t>
            </a:r>
            <a:endParaRPr lang="pl-PL" dirty="0"/>
          </a:p>
        </p:txBody>
      </p:sp>
      <p:sp>
        <p:nvSpPr>
          <p:cNvPr id="7" name="Header Placeholder 6"/>
          <p:cNvSpPr>
            <a:spLocks noGrp="1"/>
          </p:cNvSpPr>
          <p:nvPr>
            <p:ph type="hdr" sz="quarter" idx="13"/>
          </p:nvPr>
        </p:nvSpPr>
        <p:spPr/>
        <p:txBody>
          <a:bodyPr/>
          <a:lstStyle/>
          <a:p>
            <a:r>
              <a:rPr lang="lt-LT" smtClean="0"/>
              <a:t>eLABa talpyklos mokymai</a:t>
            </a:r>
            <a:endParaRPr lang="pl-PL" dirty="0"/>
          </a:p>
        </p:txBody>
      </p:sp>
    </p:spTree>
    <p:extLst>
      <p:ext uri="{BB962C8B-B14F-4D97-AF65-F5344CB8AC3E}">
        <p14:creationId xmlns:p14="http://schemas.microsoft.com/office/powerpoint/2010/main" val="395197898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t-LT"/>
          </a:p>
        </p:txBody>
      </p:sp>
      <p:sp>
        <p:nvSpPr>
          <p:cNvPr id="4" name="Slide Number Placeholder 3"/>
          <p:cNvSpPr>
            <a:spLocks noGrp="1"/>
          </p:cNvSpPr>
          <p:nvPr>
            <p:ph type="sldNum" sz="quarter" idx="10"/>
          </p:nvPr>
        </p:nvSpPr>
        <p:spPr/>
        <p:txBody>
          <a:bodyPr/>
          <a:lstStyle/>
          <a:p>
            <a:fld id="{0C127573-7ADF-411A-9B23-EA9E8B4CF7AA}" type="slidenum">
              <a:rPr lang="pl-PL" smtClean="0"/>
              <a:pPr/>
              <a:t>22</a:t>
            </a:fld>
            <a:endParaRPr lang="pl-PL" dirty="0"/>
          </a:p>
        </p:txBody>
      </p:sp>
      <p:sp>
        <p:nvSpPr>
          <p:cNvPr id="5" name="Footer Placeholder 4"/>
          <p:cNvSpPr>
            <a:spLocks noGrp="1"/>
          </p:cNvSpPr>
          <p:nvPr>
            <p:ph type="ftr" sz="quarter" idx="11"/>
          </p:nvPr>
        </p:nvSpPr>
        <p:spPr/>
        <p:txBody>
          <a:bodyPr/>
          <a:lstStyle/>
          <a:p>
            <a:r>
              <a:rPr lang="pl-PL" smtClean="0"/>
              <a:t>HX186-2013/06/APS-540000-1341</a:t>
            </a:r>
            <a:endParaRPr lang="pl-PL" dirty="0"/>
          </a:p>
        </p:txBody>
      </p:sp>
      <p:sp>
        <p:nvSpPr>
          <p:cNvPr id="6" name="Date Placeholder 5"/>
          <p:cNvSpPr>
            <a:spLocks noGrp="1"/>
          </p:cNvSpPr>
          <p:nvPr>
            <p:ph type="dt" idx="12"/>
          </p:nvPr>
        </p:nvSpPr>
        <p:spPr/>
        <p:txBody>
          <a:bodyPr/>
          <a:lstStyle/>
          <a:p>
            <a:r>
              <a:rPr lang="lt-LT" smtClean="0"/>
              <a:t>2014-09-17</a:t>
            </a:r>
            <a:endParaRPr lang="pl-PL" dirty="0"/>
          </a:p>
        </p:txBody>
      </p:sp>
      <p:sp>
        <p:nvSpPr>
          <p:cNvPr id="7" name="Header Placeholder 6"/>
          <p:cNvSpPr>
            <a:spLocks noGrp="1"/>
          </p:cNvSpPr>
          <p:nvPr>
            <p:ph type="hdr" sz="quarter" idx="13"/>
          </p:nvPr>
        </p:nvSpPr>
        <p:spPr/>
        <p:txBody>
          <a:bodyPr/>
          <a:lstStyle/>
          <a:p>
            <a:r>
              <a:rPr lang="lt-LT" smtClean="0"/>
              <a:t>eLABa talpyklos mokymai</a:t>
            </a:r>
            <a:endParaRPr lang="pl-PL" dirty="0"/>
          </a:p>
        </p:txBody>
      </p:sp>
    </p:spTree>
    <p:extLst>
      <p:ext uri="{BB962C8B-B14F-4D97-AF65-F5344CB8AC3E}">
        <p14:creationId xmlns:p14="http://schemas.microsoft.com/office/powerpoint/2010/main" val="186659241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t-LT"/>
          </a:p>
        </p:txBody>
      </p:sp>
      <p:sp>
        <p:nvSpPr>
          <p:cNvPr id="4" name="Slide Number Placeholder 3"/>
          <p:cNvSpPr>
            <a:spLocks noGrp="1"/>
          </p:cNvSpPr>
          <p:nvPr>
            <p:ph type="sldNum" sz="quarter" idx="10"/>
          </p:nvPr>
        </p:nvSpPr>
        <p:spPr/>
        <p:txBody>
          <a:bodyPr/>
          <a:lstStyle/>
          <a:p>
            <a:fld id="{0C127573-7ADF-411A-9B23-EA9E8B4CF7AA}" type="slidenum">
              <a:rPr lang="pl-PL" smtClean="0"/>
              <a:pPr/>
              <a:t>23</a:t>
            </a:fld>
            <a:endParaRPr lang="pl-PL" dirty="0"/>
          </a:p>
        </p:txBody>
      </p:sp>
      <p:sp>
        <p:nvSpPr>
          <p:cNvPr id="5" name="Footer Placeholder 4"/>
          <p:cNvSpPr>
            <a:spLocks noGrp="1"/>
          </p:cNvSpPr>
          <p:nvPr>
            <p:ph type="ftr" sz="quarter" idx="11"/>
          </p:nvPr>
        </p:nvSpPr>
        <p:spPr/>
        <p:txBody>
          <a:bodyPr/>
          <a:lstStyle/>
          <a:p>
            <a:r>
              <a:rPr lang="pl-PL" smtClean="0"/>
              <a:t>HX186-2013/06/APS-540000-1341</a:t>
            </a:r>
            <a:endParaRPr lang="pl-PL" dirty="0"/>
          </a:p>
        </p:txBody>
      </p:sp>
      <p:sp>
        <p:nvSpPr>
          <p:cNvPr id="6" name="Date Placeholder 5"/>
          <p:cNvSpPr>
            <a:spLocks noGrp="1"/>
          </p:cNvSpPr>
          <p:nvPr>
            <p:ph type="dt" idx="12"/>
          </p:nvPr>
        </p:nvSpPr>
        <p:spPr/>
        <p:txBody>
          <a:bodyPr/>
          <a:lstStyle/>
          <a:p>
            <a:r>
              <a:rPr lang="lt-LT" smtClean="0"/>
              <a:t>2014-09-17</a:t>
            </a:r>
            <a:endParaRPr lang="pl-PL" dirty="0"/>
          </a:p>
        </p:txBody>
      </p:sp>
      <p:sp>
        <p:nvSpPr>
          <p:cNvPr id="7" name="Header Placeholder 6"/>
          <p:cNvSpPr>
            <a:spLocks noGrp="1"/>
          </p:cNvSpPr>
          <p:nvPr>
            <p:ph type="hdr" sz="quarter" idx="13"/>
          </p:nvPr>
        </p:nvSpPr>
        <p:spPr/>
        <p:txBody>
          <a:bodyPr/>
          <a:lstStyle/>
          <a:p>
            <a:r>
              <a:rPr lang="lt-LT" smtClean="0"/>
              <a:t>eLABa talpyklos mokymai</a:t>
            </a:r>
            <a:endParaRPr lang="pl-PL" dirty="0"/>
          </a:p>
        </p:txBody>
      </p:sp>
    </p:spTree>
    <p:extLst>
      <p:ext uri="{BB962C8B-B14F-4D97-AF65-F5344CB8AC3E}">
        <p14:creationId xmlns:p14="http://schemas.microsoft.com/office/powerpoint/2010/main" val="395107338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t-LT"/>
          </a:p>
        </p:txBody>
      </p:sp>
      <p:sp>
        <p:nvSpPr>
          <p:cNvPr id="4" name="Slide Number Placeholder 3"/>
          <p:cNvSpPr>
            <a:spLocks noGrp="1"/>
          </p:cNvSpPr>
          <p:nvPr>
            <p:ph type="sldNum" sz="quarter" idx="10"/>
          </p:nvPr>
        </p:nvSpPr>
        <p:spPr/>
        <p:txBody>
          <a:bodyPr/>
          <a:lstStyle/>
          <a:p>
            <a:fld id="{0C127573-7ADF-411A-9B23-EA9E8B4CF7AA}" type="slidenum">
              <a:rPr lang="pl-PL" smtClean="0"/>
              <a:pPr/>
              <a:t>24</a:t>
            </a:fld>
            <a:endParaRPr lang="pl-PL" dirty="0"/>
          </a:p>
        </p:txBody>
      </p:sp>
      <p:sp>
        <p:nvSpPr>
          <p:cNvPr id="5" name="Footer Placeholder 4"/>
          <p:cNvSpPr>
            <a:spLocks noGrp="1"/>
          </p:cNvSpPr>
          <p:nvPr>
            <p:ph type="ftr" sz="quarter" idx="11"/>
          </p:nvPr>
        </p:nvSpPr>
        <p:spPr/>
        <p:txBody>
          <a:bodyPr/>
          <a:lstStyle/>
          <a:p>
            <a:r>
              <a:rPr lang="pl-PL" smtClean="0"/>
              <a:t>HX186-2013/06/APS-540000-1341</a:t>
            </a:r>
            <a:endParaRPr lang="pl-PL" dirty="0"/>
          </a:p>
        </p:txBody>
      </p:sp>
      <p:sp>
        <p:nvSpPr>
          <p:cNvPr id="6" name="Date Placeholder 5"/>
          <p:cNvSpPr>
            <a:spLocks noGrp="1"/>
          </p:cNvSpPr>
          <p:nvPr>
            <p:ph type="dt" idx="12"/>
          </p:nvPr>
        </p:nvSpPr>
        <p:spPr/>
        <p:txBody>
          <a:bodyPr/>
          <a:lstStyle/>
          <a:p>
            <a:r>
              <a:rPr lang="lt-LT" smtClean="0"/>
              <a:t>2014-09-17</a:t>
            </a:r>
            <a:endParaRPr lang="pl-PL" dirty="0"/>
          </a:p>
        </p:txBody>
      </p:sp>
      <p:sp>
        <p:nvSpPr>
          <p:cNvPr id="7" name="Header Placeholder 6"/>
          <p:cNvSpPr>
            <a:spLocks noGrp="1"/>
          </p:cNvSpPr>
          <p:nvPr>
            <p:ph type="hdr" sz="quarter" idx="13"/>
          </p:nvPr>
        </p:nvSpPr>
        <p:spPr/>
        <p:txBody>
          <a:bodyPr/>
          <a:lstStyle/>
          <a:p>
            <a:r>
              <a:rPr lang="lt-LT" smtClean="0"/>
              <a:t>eLABa talpyklos mokymai</a:t>
            </a:r>
            <a:endParaRPr lang="pl-PL" dirty="0"/>
          </a:p>
        </p:txBody>
      </p:sp>
    </p:spTree>
    <p:extLst>
      <p:ext uri="{BB962C8B-B14F-4D97-AF65-F5344CB8AC3E}">
        <p14:creationId xmlns:p14="http://schemas.microsoft.com/office/powerpoint/2010/main" val="215192157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t-LT"/>
          </a:p>
        </p:txBody>
      </p:sp>
      <p:sp>
        <p:nvSpPr>
          <p:cNvPr id="4" name="Slide Number Placeholder 3"/>
          <p:cNvSpPr>
            <a:spLocks noGrp="1"/>
          </p:cNvSpPr>
          <p:nvPr>
            <p:ph type="sldNum" sz="quarter" idx="10"/>
          </p:nvPr>
        </p:nvSpPr>
        <p:spPr/>
        <p:txBody>
          <a:bodyPr/>
          <a:lstStyle/>
          <a:p>
            <a:fld id="{0C127573-7ADF-411A-9B23-EA9E8B4CF7AA}" type="slidenum">
              <a:rPr lang="pl-PL" smtClean="0"/>
              <a:pPr/>
              <a:t>25</a:t>
            </a:fld>
            <a:endParaRPr lang="pl-PL" dirty="0"/>
          </a:p>
        </p:txBody>
      </p:sp>
      <p:sp>
        <p:nvSpPr>
          <p:cNvPr id="5" name="Footer Placeholder 4"/>
          <p:cNvSpPr>
            <a:spLocks noGrp="1"/>
          </p:cNvSpPr>
          <p:nvPr>
            <p:ph type="ftr" sz="quarter" idx="11"/>
          </p:nvPr>
        </p:nvSpPr>
        <p:spPr/>
        <p:txBody>
          <a:bodyPr/>
          <a:lstStyle/>
          <a:p>
            <a:r>
              <a:rPr lang="pl-PL" smtClean="0"/>
              <a:t>HX186-2013/06/APS-540000-1341</a:t>
            </a:r>
            <a:endParaRPr lang="pl-PL" dirty="0"/>
          </a:p>
        </p:txBody>
      </p:sp>
      <p:sp>
        <p:nvSpPr>
          <p:cNvPr id="6" name="Date Placeholder 5"/>
          <p:cNvSpPr>
            <a:spLocks noGrp="1"/>
          </p:cNvSpPr>
          <p:nvPr>
            <p:ph type="dt" idx="12"/>
          </p:nvPr>
        </p:nvSpPr>
        <p:spPr/>
        <p:txBody>
          <a:bodyPr/>
          <a:lstStyle/>
          <a:p>
            <a:r>
              <a:rPr lang="lt-LT" smtClean="0"/>
              <a:t>2014-09-17</a:t>
            </a:r>
            <a:endParaRPr lang="pl-PL" dirty="0"/>
          </a:p>
        </p:txBody>
      </p:sp>
      <p:sp>
        <p:nvSpPr>
          <p:cNvPr id="7" name="Header Placeholder 6"/>
          <p:cNvSpPr>
            <a:spLocks noGrp="1"/>
          </p:cNvSpPr>
          <p:nvPr>
            <p:ph type="hdr" sz="quarter" idx="13"/>
          </p:nvPr>
        </p:nvSpPr>
        <p:spPr/>
        <p:txBody>
          <a:bodyPr/>
          <a:lstStyle/>
          <a:p>
            <a:r>
              <a:rPr lang="lt-LT" smtClean="0"/>
              <a:t>eLABa talpyklos mokymai</a:t>
            </a:r>
            <a:endParaRPr lang="pl-PL" dirty="0"/>
          </a:p>
        </p:txBody>
      </p:sp>
    </p:spTree>
    <p:extLst>
      <p:ext uri="{BB962C8B-B14F-4D97-AF65-F5344CB8AC3E}">
        <p14:creationId xmlns:p14="http://schemas.microsoft.com/office/powerpoint/2010/main" val="268147342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t-LT"/>
          </a:p>
        </p:txBody>
      </p:sp>
      <p:sp>
        <p:nvSpPr>
          <p:cNvPr id="4" name="Slide Number Placeholder 3"/>
          <p:cNvSpPr>
            <a:spLocks noGrp="1"/>
          </p:cNvSpPr>
          <p:nvPr>
            <p:ph type="sldNum" sz="quarter" idx="10"/>
          </p:nvPr>
        </p:nvSpPr>
        <p:spPr/>
        <p:txBody>
          <a:bodyPr/>
          <a:lstStyle/>
          <a:p>
            <a:fld id="{0C127573-7ADF-411A-9B23-EA9E8B4CF7AA}" type="slidenum">
              <a:rPr lang="pl-PL" smtClean="0"/>
              <a:pPr/>
              <a:t>26</a:t>
            </a:fld>
            <a:endParaRPr lang="pl-PL" dirty="0"/>
          </a:p>
        </p:txBody>
      </p:sp>
      <p:sp>
        <p:nvSpPr>
          <p:cNvPr id="5" name="Footer Placeholder 4"/>
          <p:cNvSpPr>
            <a:spLocks noGrp="1"/>
          </p:cNvSpPr>
          <p:nvPr>
            <p:ph type="ftr" sz="quarter" idx="11"/>
          </p:nvPr>
        </p:nvSpPr>
        <p:spPr/>
        <p:txBody>
          <a:bodyPr/>
          <a:lstStyle/>
          <a:p>
            <a:r>
              <a:rPr lang="pl-PL" smtClean="0"/>
              <a:t>HX186-2013/06/APS-540000-1341</a:t>
            </a:r>
            <a:endParaRPr lang="pl-PL" dirty="0"/>
          </a:p>
        </p:txBody>
      </p:sp>
      <p:sp>
        <p:nvSpPr>
          <p:cNvPr id="6" name="Date Placeholder 5"/>
          <p:cNvSpPr>
            <a:spLocks noGrp="1"/>
          </p:cNvSpPr>
          <p:nvPr>
            <p:ph type="dt" idx="12"/>
          </p:nvPr>
        </p:nvSpPr>
        <p:spPr/>
        <p:txBody>
          <a:bodyPr/>
          <a:lstStyle/>
          <a:p>
            <a:r>
              <a:rPr lang="lt-LT" smtClean="0"/>
              <a:t>2014-09-17</a:t>
            </a:r>
            <a:endParaRPr lang="pl-PL" dirty="0"/>
          </a:p>
        </p:txBody>
      </p:sp>
      <p:sp>
        <p:nvSpPr>
          <p:cNvPr id="7" name="Header Placeholder 6"/>
          <p:cNvSpPr>
            <a:spLocks noGrp="1"/>
          </p:cNvSpPr>
          <p:nvPr>
            <p:ph type="hdr" sz="quarter" idx="13"/>
          </p:nvPr>
        </p:nvSpPr>
        <p:spPr/>
        <p:txBody>
          <a:bodyPr/>
          <a:lstStyle/>
          <a:p>
            <a:r>
              <a:rPr lang="lt-LT" smtClean="0"/>
              <a:t>eLABa talpyklos mokymai</a:t>
            </a:r>
            <a:endParaRPr lang="pl-PL" dirty="0"/>
          </a:p>
        </p:txBody>
      </p:sp>
    </p:spTree>
    <p:extLst>
      <p:ext uri="{BB962C8B-B14F-4D97-AF65-F5344CB8AC3E}">
        <p14:creationId xmlns:p14="http://schemas.microsoft.com/office/powerpoint/2010/main" val="153213416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t-LT"/>
          </a:p>
        </p:txBody>
      </p:sp>
      <p:sp>
        <p:nvSpPr>
          <p:cNvPr id="4" name="Slide Number Placeholder 3"/>
          <p:cNvSpPr>
            <a:spLocks noGrp="1"/>
          </p:cNvSpPr>
          <p:nvPr>
            <p:ph type="sldNum" sz="quarter" idx="10"/>
          </p:nvPr>
        </p:nvSpPr>
        <p:spPr/>
        <p:txBody>
          <a:bodyPr/>
          <a:lstStyle/>
          <a:p>
            <a:fld id="{0C127573-7ADF-411A-9B23-EA9E8B4CF7AA}" type="slidenum">
              <a:rPr lang="pl-PL" smtClean="0"/>
              <a:pPr/>
              <a:t>27</a:t>
            </a:fld>
            <a:endParaRPr lang="pl-PL" dirty="0"/>
          </a:p>
        </p:txBody>
      </p:sp>
      <p:sp>
        <p:nvSpPr>
          <p:cNvPr id="5" name="Footer Placeholder 4"/>
          <p:cNvSpPr>
            <a:spLocks noGrp="1"/>
          </p:cNvSpPr>
          <p:nvPr>
            <p:ph type="ftr" sz="quarter" idx="11"/>
          </p:nvPr>
        </p:nvSpPr>
        <p:spPr/>
        <p:txBody>
          <a:bodyPr/>
          <a:lstStyle/>
          <a:p>
            <a:r>
              <a:rPr lang="pl-PL" smtClean="0"/>
              <a:t>HX186-2013/06/APS-540000-1341</a:t>
            </a:r>
            <a:endParaRPr lang="pl-PL" dirty="0"/>
          </a:p>
        </p:txBody>
      </p:sp>
      <p:sp>
        <p:nvSpPr>
          <p:cNvPr id="6" name="Date Placeholder 5"/>
          <p:cNvSpPr>
            <a:spLocks noGrp="1"/>
          </p:cNvSpPr>
          <p:nvPr>
            <p:ph type="dt" idx="12"/>
          </p:nvPr>
        </p:nvSpPr>
        <p:spPr/>
        <p:txBody>
          <a:bodyPr/>
          <a:lstStyle/>
          <a:p>
            <a:r>
              <a:rPr lang="lt-LT" smtClean="0"/>
              <a:t>2014-09-17</a:t>
            </a:r>
            <a:endParaRPr lang="pl-PL" dirty="0"/>
          </a:p>
        </p:txBody>
      </p:sp>
      <p:sp>
        <p:nvSpPr>
          <p:cNvPr id="7" name="Header Placeholder 6"/>
          <p:cNvSpPr>
            <a:spLocks noGrp="1"/>
          </p:cNvSpPr>
          <p:nvPr>
            <p:ph type="hdr" sz="quarter" idx="13"/>
          </p:nvPr>
        </p:nvSpPr>
        <p:spPr/>
        <p:txBody>
          <a:bodyPr/>
          <a:lstStyle/>
          <a:p>
            <a:r>
              <a:rPr lang="lt-LT" smtClean="0"/>
              <a:t>eLABa talpyklos mokymai</a:t>
            </a:r>
            <a:endParaRPr lang="pl-PL" dirty="0"/>
          </a:p>
        </p:txBody>
      </p:sp>
    </p:spTree>
    <p:extLst>
      <p:ext uri="{BB962C8B-B14F-4D97-AF65-F5344CB8AC3E}">
        <p14:creationId xmlns:p14="http://schemas.microsoft.com/office/powerpoint/2010/main" val="197027093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t-LT"/>
          </a:p>
        </p:txBody>
      </p:sp>
      <p:sp>
        <p:nvSpPr>
          <p:cNvPr id="4" name="Slide Number Placeholder 3"/>
          <p:cNvSpPr>
            <a:spLocks noGrp="1"/>
          </p:cNvSpPr>
          <p:nvPr>
            <p:ph type="sldNum" sz="quarter" idx="10"/>
          </p:nvPr>
        </p:nvSpPr>
        <p:spPr/>
        <p:txBody>
          <a:bodyPr/>
          <a:lstStyle/>
          <a:p>
            <a:fld id="{0C127573-7ADF-411A-9B23-EA9E8B4CF7AA}" type="slidenum">
              <a:rPr lang="pl-PL" smtClean="0"/>
              <a:pPr/>
              <a:t>28</a:t>
            </a:fld>
            <a:endParaRPr lang="pl-PL" dirty="0"/>
          </a:p>
        </p:txBody>
      </p:sp>
      <p:sp>
        <p:nvSpPr>
          <p:cNvPr id="5" name="Footer Placeholder 4"/>
          <p:cNvSpPr>
            <a:spLocks noGrp="1"/>
          </p:cNvSpPr>
          <p:nvPr>
            <p:ph type="ftr" sz="quarter" idx="11"/>
          </p:nvPr>
        </p:nvSpPr>
        <p:spPr/>
        <p:txBody>
          <a:bodyPr/>
          <a:lstStyle/>
          <a:p>
            <a:r>
              <a:rPr lang="pl-PL" smtClean="0"/>
              <a:t>HX186-2013/06/APS-540000-1341</a:t>
            </a:r>
            <a:endParaRPr lang="pl-PL" dirty="0"/>
          </a:p>
        </p:txBody>
      </p:sp>
      <p:sp>
        <p:nvSpPr>
          <p:cNvPr id="6" name="Date Placeholder 5"/>
          <p:cNvSpPr>
            <a:spLocks noGrp="1"/>
          </p:cNvSpPr>
          <p:nvPr>
            <p:ph type="dt" idx="12"/>
          </p:nvPr>
        </p:nvSpPr>
        <p:spPr/>
        <p:txBody>
          <a:bodyPr/>
          <a:lstStyle/>
          <a:p>
            <a:r>
              <a:rPr lang="lt-LT" smtClean="0"/>
              <a:t>2014-09-17</a:t>
            </a:r>
            <a:endParaRPr lang="pl-PL" dirty="0"/>
          </a:p>
        </p:txBody>
      </p:sp>
      <p:sp>
        <p:nvSpPr>
          <p:cNvPr id="7" name="Header Placeholder 6"/>
          <p:cNvSpPr>
            <a:spLocks noGrp="1"/>
          </p:cNvSpPr>
          <p:nvPr>
            <p:ph type="hdr" sz="quarter" idx="13"/>
          </p:nvPr>
        </p:nvSpPr>
        <p:spPr/>
        <p:txBody>
          <a:bodyPr/>
          <a:lstStyle/>
          <a:p>
            <a:r>
              <a:rPr lang="lt-LT" smtClean="0"/>
              <a:t>eLABa talpyklos mokymai</a:t>
            </a:r>
            <a:endParaRPr lang="pl-PL" dirty="0"/>
          </a:p>
        </p:txBody>
      </p:sp>
    </p:spTree>
    <p:extLst>
      <p:ext uri="{BB962C8B-B14F-4D97-AF65-F5344CB8AC3E}">
        <p14:creationId xmlns:p14="http://schemas.microsoft.com/office/powerpoint/2010/main" val="9287528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t-LT"/>
          </a:p>
        </p:txBody>
      </p:sp>
      <p:sp>
        <p:nvSpPr>
          <p:cNvPr id="4" name="Slide Number Placeholder 3"/>
          <p:cNvSpPr>
            <a:spLocks noGrp="1"/>
          </p:cNvSpPr>
          <p:nvPr>
            <p:ph type="sldNum" sz="quarter" idx="10"/>
          </p:nvPr>
        </p:nvSpPr>
        <p:spPr/>
        <p:txBody>
          <a:bodyPr/>
          <a:lstStyle/>
          <a:p>
            <a:fld id="{0C127573-7ADF-411A-9B23-EA9E8B4CF7AA}" type="slidenum">
              <a:rPr lang="pl-PL" smtClean="0"/>
              <a:pPr/>
              <a:t>29</a:t>
            </a:fld>
            <a:endParaRPr lang="pl-PL" dirty="0"/>
          </a:p>
        </p:txBody>
      </p:sp>
      <p:sp>
        <p:nvSpPr>
          <p:cNvPr id="5" name="Footer Placeholder 4"/>
          <p:cNvSpPr>
            <a:spLocks noGrp="1"/>
          </p:cNvSpPr>
          <p:nvPr>
            <p:ph type="ftr" sz="quarter" idx="11"/>
          </p:nvPr>
        </p:nvSpPr>
        <p:spPr/>
        <p:txBody>
          <a:bodyPr/>
          <a:lstStyle/>
          <a:p>
            <a:r>
              <a:rPr lang="pl-PL" smtClean="0"/>
              <a:t>HX186-2013/06/APS-540000-1341</a:t>
            </a:r>
            <a:endParaRPr lang="pl-PL" dirty="0"/>
          </a:p>
        </p:txBody>
      </p:sp>
      <p:sp>
        <p:nvSpPr>
          <p:cNvPr id="6" name="Date Placeholder 5"/>
          <p:cNvSpPr>
            <a:spLocks noGrp="1"/>
          </p:cNvSpPr>
          <p:nvPr>
            <p:ph type="dt" idx="12"/>
          </p:nvPr>
        </p:nvSpPr>
        <p:spPr/>
        <p:txBody>
          <a:bodyPr/>
          <a:lstStyle/>
          <a:p>
            <a:r>
              <a:rPr lang="lt-LT" smtClean="0"/>
              <a:t>2014-09-17</a:t>
            </a:r>
            <a:endParaRPr lang="pl-PL" dirty="0"/>
          </a:p>
        </p:txBody>
      </p:sp>
      <p:sp>
        <p:nvSpPr>
          <p:cNvPr id="7" name="Header Placeholder 6"/>
          <p:cNvSpPr>
            <a:spLocks noGrp="1"/>
          </p:cNvSpPr>
          <p:nvPr>
            <p:ph type="hdr" sz="quarter" idx="13"/>
          </p:nvPr>
        </p:nvSpPr>
        <p:spPr/>
        <p:txBody>
          <a:bodyPr/>
          <a:lstStyle/>
          <a:p>
            <a:r>
              <a:rPr lang="lt-LT" smtClean="0"/>
              <a:t>eLABa talpyklos mokymai</a:t>
            </a:r>
            <a:endParaRPr lang="pl-PL" dirty="0"/>
          </a:p>
        </p:txBody>
      </p:sp>
    </p:spTree>
    <p:extLst>
      <p:ext uri="{BB962C8B-B14F-4D97-AF65-F5344CB8AC3E}">
        <p14:creationId xmlns:p14="http://schemas.microsoft.com/office/powerpoint/2010/main" val="36667869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t-LT"/>
          </a:p>
        </p:txBody>
      </p:sp>
      <p:sp>
        <p:nvSpPr>
          <p:cNvPr id="4" name="Slide Number Placeholder 3"/>
          <p:cNvSpPr>
            <a:spLocks noGrp="1"/>
          </p:cNvSpPr>
          <p:nvPr>
            <p:ph type="sldNum" sz="quarter" idx="10"/>
          </p:nvPr>
        </p:nvSpPr>
        <p:spPr/>
        <p:txBody>
          <a:bodyPr/>
          <a:lstStyle/>
          <a:p>
            <a:fld id="{0C127573-7ADF-411A-9B23-EA9E8B4CF7AA}" type="slidenum">
              <a:rPr lang="pl-PL" smtClean="0"/>
              <a:pPr/>
              <a:t>3</a:t>
            </a:fld>
            <a:endParaRPr lang="pl-PL" dirty="0"/>
          </a:p>
        </p:txBody>
      </p:sp>
      <p:sp>
        <p:nvSpPr>
          <p:cNvPr id="5" name="Footer Placeholder 4"/>
          <p:cNvSpPr>
            <a:spLocks noGrp="1"/>
          </p:cNvSpPr>
          <p:nvPr>
            <p:ph type="ftr" sz="quarter" idx="11"/>
          </p:nvPr>
        </p:nvSpPr>
        <p:spPr/>
        <p:txBody>
          <a:bodyPr/>
          <a:lstStyle/>
          <a:p>
            <a:r>
              <a:rPr lang="pl-PL" smtClean="0"/>
              <a:t>HX186-2013/06/APS-540000-1341</a:t>
            </a:r>
            <a:endParaRPr lang="pl-PL" dirty="0"/>
          </a:p>
        </p:txBody>
      </p:sp>
      <p:sp>
        <p:nvSpPr>
          <p:cNvPr id="6" name="Date Placeholder 5"/>
          <p:cNvSpPr>
            <a:spLocks noGrp="1"/>
          </p:cNvSpPr>
          <p:nvPr>
            <p:ph type="dt" idx="12"/>
          </p:nvPr>
        </p:nvSpPr>
        <p:spPr/>
        <p:txBody>
          <a:bodyPr/>
          <a:lstStyle/>
          <a:p>
            <a:r>
              <a:rPr lang="lt-LT" smtClean="0"/>
              <a:t>2014-09-17</a:t>
            </a:r>
            <a:endParaRPr lang="pl-PL" dirty="0"/>
          </a:p>
        </p:txBody>
      </p:sp>
      <p:sp>
        <p:nvSpPr>
          <p:cNvPr id="7" name="Header Placeholder 6"/>
          <p:cNvSpPr>
            <a:spLocks noGrp="1"/>
          </p:cNvSpPr>
          <p:nvPr>
            <p:ph type="hdr" sz="quarter" idx="13"/>
          </p:nvPr>
        </p:nvSpPr>
        <p:spPr/>
        <p:txBody>
          <a:bodyPr/>
          <a:lstStyle/>
          <a:p>
            <a:r>
              <a:rPr lang="lt-LT" smtClean="0"/>
              <a:t>eLABa talpyklos mokymai</a:t>
            </a:r>
            <a:endParaRPr lang="pl-PL" dirty="0"/>
          </a:p>
        </p:txBody>
      </p:sp>
    </p:spTree>
    <p:extLst>
      <p:ext uri="{BB962C8B-B14F-4D97-AF65-F5344CB8AC3E}">
        <p14:creationId xmlns:p14="http://schemas.microsoft.com/office/powerpoint/2010/main" val="295121580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t-LT"/>
          </a:p>
        </p:txBody>
      </p:sp>
      <p:sp>
        <p:nvSpPr>
          <p:cNvPr id="4" name="Slide Number Placeholder 3"/>
          <p:cNvSpPr>
            <a:spLocks noGrp="1"/>
          </p:cNvSpPr>
          <p:nvPr>
            <p:ph type="sldNum" sz="quarter" idx="10"/>
          </p:nvPr>
        </p:nvSpPr>
        <p:spPr/>
        <p:txBody>
          <a:bodyPr/>
          <a:lstStyle/>
          <a:p>
            <a:fld id="{0C127573-7ADF-411A-9B23-EA9E8B4CF7AA}" type="slidenum">
              <a:rPr lang="pl-PL" smtClean="0"/>
              <a:pPr/>
              <a:t>30</a:t>
            </a:fld>
            <a:endParaRPr lang="pl-PL" dirty="0"/>
          </a:p>
        </p:txBody>
      </p:sp>
      <p:sp>
        <p:nvSpPr>
          <p:cNvPr id="5" name="Footer Placeholder 4"/>
          <p:cNvSpPr>
            <a:spLocks noGrp="1"/>
          </p:cNvSpPr>
          <p:nvPr>
            <p:ph type="ftr" sz="quarter" idx="11"/>
          </p:nvPr>
        </p:nvSpPr>
        <p:spPr/>
        <p:txBody>
          <a:bodyPr/>
          <a:lstStyle/>
          <a:p>
            <a:r>
              <a:rPr lang="pl-PL" smtClean="0"/>
              <a:t>HX186-2013/06/APS-540000-1341</a:t>
            </a:r>
            <a:endParaRPr lang="pl-PL" dirty="0"/>
          </a:p>
        </p:txBody>
      </p:sp>
      <p:sp>
        <p:nvSpPr>
          <p:cNvPr id="6" name="Date Placeholder 5"/>
          <p:cNvSpPr>
            <a:spLocks noGrp="1"/>
          </p:cNvSpPr>
          <p:nvPr>
            <p:ph type="dt" idx="12"/>
          </p:nvPr>
        </p:nvSpPr>
        <p:spPr/>
        <p:txBody>
          <a:bodyPr/>
          <a:lstStyle/>
          <a:p>
            <a:r>
              <a:rPr lang="lt-LT" smtClean="0"/>
              <a:t>2014-09-17</a:t>
            </a:r>
            <a:endParaRPr lang="pl-PL" dirty="0"/>
          </a:p>
        </p:txBody>
      </p:sp>
      <p:sp>
        <p:nvSpPr>
          <p:cNvPr id="7" name="Header Placeholder 6"/>
          <p:cNvSpPr>
            <a:spLocks noGrp="1"/>
          </p:cNvSpPr>
          <p:nvPr>
            <p:ph type="hdr" sz="quarter" idx="13"/>
          </p:nvPr>
        </p:nvSpPr>
        <p:spPr/>
        <p:txBody>
          <a:bodyPr/>
          <a:lstStyle/>
          <a:p>
            <a:r>
              <a:rPr lang="lt-LT" smtClean="0"/>
              <a:t>eLABa talpyklos mokymai</a:t>
            </a:r>
            <a:endParaRPr lang="pl-PL" dirty="0"/>
          </a:p>
        </p:txBody>
      </p:sp>
    </p:spTree>
    <p:extLst>
      <p:ext uri="{BB962C8B-B14F-4D97-AF65-F5344CB8AC3E}">
        <p14:creationId xmlns:p14="http://schemas.microsoft.com/office/powerpoint/2010/main" val="68810235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t-LT"/>
          </a:p>
        </p:txBody>
      </p:sp>
      <p:sp>
        <p:nvSpPr>
          <p:cNvPr id="4" name="Slide Number Placeholder 3"/>
          <p:cNvSpPr>
            <a:spLocks noGrp="1"/>
          </p:cNvSpPr>
          <p:nvPr>
            <p:ph type="sldNum" sz="quarter" idx="10"/>
          </p:nvPr>
        </p:nvSpPr>
        <p:spPr/>
        <p:txBody>
          <a:bodyPr/>
          <a:lstStyle/>
          <a:p>
            <a:fld id="{0C127573-7ADF-411A-9B23-EA9E8B4CF7AA}" type="slidenum">
              <a:rPr lang="pl-PL" smtClean="0"/>
              <a:pPr/>
              <a:t>31</a:t>
            </a:fld>
            <a:endParaRPr lang="pl-PL" dirty="0"/>
          </a:p>
        </p:txBody>
      </p:sp>
      <p:sp>
        <p:nvSpPr>
          <p:cNvPr id="5" name="Footer Placeholder 4"/>
          <p:cNvSpPr>
            <a:spLocks noGrp="1"/>
          </p:cNvSpPr>
          <p:nvPr>
            <p:ph type="ftr" sz="quarter" idx="11"/>
          </p:nvPr>
        </p:nvSpPr>
        <p:spPr/>
        <p:txBody>
          <a:bodyPr/>
          <a:lstStyle/>
          <a:p>
            <a:r>
              <a:rPr lang="pl-PL" smtClean="0"/>
              <a:t>HX186-2013/06/APS-540000-1341</a:t>
            </a:r>
            <a:endParaRPr lang="pl-PL" dirty="0"/>
          </a:p>
        </p:txBody>
      </p:sp>
      <p:sp>
        <p:nvSpPr>
          <p:cNvPr id="6" name="Date Placeholder 5"/>
          <p:cNvSpPr>
            <a:spLocks noGrp="1"/>
          </p:cNvSpPr>
          <p:nvPr>
            <p:ph type="dt" idx="12"/>
          </p:nvPr>
        </p:nvSpPr>
        <p:spPr/>
        <p:txBody>
          <a:bodyPr/>
          <a:lstStyle/>
          <a:p>
            <a:r>
              <a:rPr lang="lt-LT" smtClean="0"/>
              <a:t>2014-09-17</a:t>
            </a:r>
            <a:endParaRPr lang="pl-PL" dirty="0"/>
          </a:p>
        </p:txBody>
      </p:sp>
      <p:sp>
        <p:nvSpPr>
          <p:cNvPr id="7" name="Header Placeholder 6"/>
          <p:cNvSpPr>
            <a:spLocks noGrp="1"/>
          </p:cNvSpPr>
          <p:nvPr>
            <p:ph type="hdr" sz="quarter" idx="13"/>
          </p:nvPr>
        </p:nvSpPr>
        <p:spPr/>
        <p:txBody>
          <a:bodyPr/>
          <a:lstStyle/>
          <a:p>
            <a:r>
              <a:rPr lang="lt-LT" smtClean="0"/>
              <a:t>eLABa talpyklos mokymai</a:t>
            </a:r>
            <a:endParaRPr lang="pl-PL" dirty="0"/>
          </a:p>
        </p:txBody>
      </p:sp>
    </p:spTree>
    <p:extLst>
      <p:ext uri="{BB962C8B-B14F-4D97-AF65-F5344CB8AC3E}">
        <p14:creationId xmlns:p14="http://schemas.microsoft.com/office/powerpoint/2010/main" val="245985176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t-LT"/>
          </a:p>
        </p:txBody>
      </p:sp>
      <p:sp>
        <p:nvSpPr>
          <p:cNvPr id="4" name="Slide Number Placeholder 3"/>
          <p:cNvSpPr>
            <a:spLocks noGrp="1"/>
          </p:cNvSpPr>
          <p:nvPr>
            <p:ph type="sldNum" sz="quarter" idx="10"/>
          </p:nvPr>
        </p:nvSpPr>
        <p:spPr/>
        <p:txBody>
          <a:bodyPr/>
          <a:lstStyle/>
          <a:p>
            <a:fld id="{0C127573-7ADF-411A-9B23-EA9E8B4CF7AA}" type="slidenum">
              <a:rPr lang="pl-PL" smtClean="0"/>
              <a:pPr/>
              <a:t>32</a:t>
            </a:fld>
            <a:endParaRPr lang="pl-PL" dirty="0"/>
          </a:p>
        </p:txBody>
      </p:sp>
      <p:sp>
        <p:nvSpPr>
          <p:cNvPr id="5" name="Footer Placeholder 4"/>
          <p:cNvSpPr>
            <a:spLocks noGrp="1"/>
          </p:cNvSpPr>
          <p:nvPr>
            <p:ph type="ftr" sz="quarter" idx="11"/>
          </p:nvPr>
        </p:nvSpPr>
        <p:spPr/>
        <p:txBody>
          <a:bodyPr/>
          <a:lstStyle/>
          <a:p>
            <a:r>
              <a:rPr lang="pl-PL" smtClean="0"/>
              <a:t>HX186-2013/06/APS-540000-1341</a:t>
            </a:r>
            <a:endParaRPr lang="pl-PL" dirty="0"/>
          </a:p>
        </p:txBody>
      </p:sp>
      <p:sp>
        <p:nvSpPr>
          <p:cNvPr id="6" name="Date Placeholder 5"/>
          <p:cNvSpPr>
            <a:spLocks noGrp="1"/>
          </p:cNvSpPr>
          <p:nvPr>
            <p:ph type="dt" idx="12"/>
          </p:nvPr>
        </p:nvSpPr>
        <p:spPr/>
        <p:txBody>
          <a:bodyPr/>
          <a:lstStyle/>
          <a:p>
            <a:r>
              <a:rPr lang="lt-LT" smtClean="0"/>
              <a:t>2014-09-17</a:t>
            </a:r>
            <a:endParaRPr lang="pl-PL" dirty="0"/>
          </a:p>
        </p:txBody>
      </p:sp>
      <p:sp>
        <p:nvSpPr>
          <p:cNvPr id="7" name="Header Placeholder 6"/>
          <p:cNvSpPr>
            <a:spLocks noGrp="1"/>
          </p:cNvSpPr>
          <p:nvPr>
            <p:ph type="hdr" sz="quarter" idx="13"/>
          </p:nvPr>
        </p:nvSpPr>
        <p:spPr/>
        <p:txBody>
          <a:bodyPr/>
          <a:lstStyle/>
          <a:p>
            <a:r>
              <a:rPr lang="lt-LT" smtClean="0"/>
              <a:t>eLABa talpyklos mokymai</a:t>
            </a:r>
            <a:endParaRPr lang="pl-PL" dirty="0"/>
          </a:p>
        </p:txBody>
      </p:sp>
    </p:spTree>
    <p:extLst>
      <p:ext uri="{BB962C8B-B14F-4D97-AF65-F5344CB8AC3E}">
        <p14:creationId xmlns:p14="http://schemas.microsoft.com/office/powerpoint/2010/main" val="193713577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t-LT"/>
          </a:p>
        </p:txBody>
      </p:sp>
      <p:sp>
        <p:nvSpPr>
          <p:cNvPr id="4" name="Slide Number Placeholder 3"/>
          <p:cNvSpPr>
            <a:spLocks noGrp="1"/>
          </p:cNvSpPr>
          <p:nvPr>
            <p:ph type="sldNum" sz="quarter" idx="10"/>
          </p:nvPr>
        </p:nvSpPr>
        <p:spPr/>
        <p:txBody>
          <a:bodyPr/>
          <a:lstStyle/>
          <a:p>
            <a:fld id="{0C127573-7ADF-411A-9B23-EA9E8B4CF7AA}" type="slidenum">
              <a:rPr lang="pl-PL" smtClean="0"/>
              <a:pPr/>
              <a:t>33</a:t>
            </a:fld>
            <a:endParaRPr lang="pl-PL" dirty="0"/>
          </a:p>
        </p:txBody>
      </p:sp>
      <p:sp>
        <p:nvSpPr>
          <p:cNvPr id="5" name="Footer Placeholder 4"/>
          <p:cNvSpPr>
            <a:spLocks noGrp="1"/>
          </p:cNvSpPr>
          <p:nvPr>
            <p:ph type="ftr" sz="quarter" idx="11"/>
          </p:nvPr>
        </p:nvSpPr>
        <p:spPr/>
        <p:txBody>
          <a:bodyPr/>
          <a:lstStyle/>
          <a:p>
            <a:r>
              <a:rPr lang="pl-PL" smtClean="0"/>
              <a:t>HX186-2013/06/APS-540000-1341</a:t>
            </a:r>
            <a:endParaRPr lang="pl-PL" dirty="0"/>
          </a:p>
        </p:txBody>
      </p:sp>
      <p:sp>
        <p:nvSpPr>
          <p:cNvPr id="6" name="Date Placeholder 5"/>
          <p:cNvSpPr>
            <a:spLocks noGrp="1"/>
          </p:cNvSpPr>
          <p:nvPr>
            <p:ph type="dt" idx="12"/>
          </p:nvPr>
        </p:nvSpPr>
        <p:spPr/>
        <p:txBody>
          <a:bodyPr/>
          <a:lstStyle/>
          <a:p>
            <a:r>
              <a:rPr lang="lt-LT" smtClean="0"/>
              <a:t>2014-09-17</a:t>
            </a:r>
            <a:endParaRPr lang="pl-PL" dirty="0"/>
          </a:p>
        </p:txBody>
      </p:sp>
      <p:sp>
        <p:nvSpPr>
          <p:cNvPr id="7" name="Header Placeholder 6"/>
          <p:cNvSpPr>
            <a:spLocks noGrp="1"/>
          </p:cNvSpPr>
          <p:nvPr>
            <p:ph type="hdr" sz="quarter" idx="13"/>
          </p:nvPr>
        </p:nvSpPr>
        <p:spPr/>
        <p:txBody>
          <a:bodyPr/>
          <a:lstStyle/>
          <a:p>
            <a:r>
              <a:rPr lang="lt-LT" smtClean="0"/>
              <a:t>eLABa talpyklos mokymai</a:t>
            </a:r>
            <a:endParaRPr lang="pl-PL" dirty="0"/>
          </a:p>
        </p:txBody>
      </p:sp>
    </p:spTree>
    <p:extLst>
      <p:ext uri="{BB962C8B-B14F-4D97-AF65-F5344CB8AC3E}">
        <p14:creationId xmlns:p14="http://schemas.microsoft.com/office/powerpoint/2010/main" val="103792486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t-LT"/>
          </a:p>
        </p:txBody>
      </p:sp>
      <p:sp>
        <p:nvSpPr>
          <p:cNvPr id="4" name="Slide Number Placeholder 3"/>
          <p:cNvSpPr>
            <a:spLocks noGrp="1"/>
          </p:cNvSpPr>
          <p:nvPr>
            <p:ph type="sldNum" sz="quarter" idx="10"/>
          </p:nvPr>
        </p:nvSpPr>
        <p:spPr/>
        <p:txBody>
          <a:bodyPr/>
          <a:lstStyle/>
          <a:p>
            <a:fld id="{0C127573-7ADF-411A-9B23-EA9E8B4CF7AA}" type="slidenum">
              <a:rPr lang="pl-PL" smtClean="0"/>
              <a:pPr/>
              <a:t>34</a:t>
            </a:fld>
            <a:endParaRPr lang="pl-PL" dirty="0"/>
          </a:p>
        </p:txBody>
      </p:sp>
      <p:sp>
        <p:nvSpPr>
          <p:cNvPr id="5" name="Footer Placeholder 4"/>
          <p:cNvSpPr>
            <a:spLocks noGrp="1"/>
          </p:cNvSpPr>
          <p:nvPr>
            <p:ph type="ftr" sz="quarter" idx="11"/>
          </p:nvPr>
        </p:nvSpPr>
        <p:spPr/>
        <p:txBody>
          <a:bodyPr/>
          <a:lstStyle/>
          <a:p>
            <a:r>
              <a:rPr lang="pl-PL" smtClean="0"/>
              <a:t>HX186-2013/06/APS-540000-1341</a:t>
            </a:r>
            <a:endParaRPr lang="pl-PL" dirty="0"/>
          </a:p>
        </p:txBody>
      </p:sp>
      <p:sp>
        <p:nvSpPr>
          <p:cNvPr id="6" name="Date Placeholder 5"/>
          <p:cNvSpPr>
            <a:spLocks noGrp="1"/>
          </p:cNvSpPr>
          <p:nvPr>
            <p:ph type="dt" idx="12"/>
          </p:nvPr>
        </p:nvSpPr>
        <p:spPr/>
        <p:txBody>
          <a:bodyPr/>
          <a:lstStyle/>
          <a:p>
            <a:r>
              <a:rPr lang="lt-LT" smtClean="0"/>
              <a:t>2014-09-17</a:t>
            </a:r>
            <a:endParaRPr lang="pl-PL" dirty="0"/>
          </a:p>
        </p:txBody>
      </p:sp>
      <p:sp>
        <p:nvSpPr>
          <p:cNvPr id="7" name="Header Placeholder 6"/>
          <p:cNvSpPr>
            <a:spLocks noGrp="1"/>
          </p:cNvSpPr>
          <p:nvPr>
            <p:ph type="hdr" sz="quarter" idx="13"/>
          </p:nvPr>
        </p:nvSpPr>
        <p:spPr/>
        <p:txBody>
          <a:bodyPr/>
          <a:lstStyle/>
          <a:p>
            <a:r>
              <a:rPr lang="lt-LT" smtClean="0"/>
              <a:t>eLABa talpyklos mokymai</a:t>
            </a:r>
            <a:endParaRPr lang="pl-PL" dirty="0"/>
          </a:p>
        </p:txBody>
      </p:sp>
    </p:spTree>
    <p:extLst>
      <p:ext uri="{BB962C8B-B14F-4D97-AF65-F5344CB8AC3E}">
        <p14:creationId xmlns:p14="http://schemas.microsoft.com/office/powerpoint/2010/main" val="290953882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t-LT"/>
          </a:p>
        </p:txBody>
      </p:sp>
      <p:sp>
        <p:nvSpPr>
          <p:cNvPr id="4" name="Slide Number Placeholder 3"/>
          <p:cNvSpPr>
            <a:spLocks noGrp="1"/>
          </p:cNvSpPr>
          <p:nvPr>
            <p:ph type="sldNum" sz="quarter" idx="10"/>
          </p:nvPr>
        </p:nvSpPr>
        <p:spPr/>
        <p:txBody>
          <a:bodyPr/>
          <a:lstStyle/>
          <a:p>
            <a:fld id="{0C127573-7ADF-411A-9B23-EA9E8B4CF7AA}" type="slidenum">
              <a:rPr lang="pl-PL" smtClean="0"/>
              <a:pPr/>
              <a:t>35</a:t>
            </a:fld>
            <a:endParaRPr lang="pl-PL" dirty="0"/>
          </a:p>
        </p:txBody>
      </p:sp>
      <p:sp>
        <p:nvSpPr>
          <p:cNvPr id="5" name="Footer Placeholder 4"/>
          <p:cNvSpPr>
            <a:spLocks noGrp="1"/>
          </p:cNvSpPr>
          <p:nvPr>
            <p:ph type="ftr" sz="quarter" idx="11"/>
          </p:nvPr>
        </p:nvSpPr>
        <p:spPr/>
        <p:txBody>
          <a:bodyPr/>
          <a:lstStyle/>
          <a:p>
            <a:r>
              <a:rPr lang="pl-PL" smtClean="0"/>
              <a:t>HX186-2013/06/APS-540000-1341</a:t>
            </a:r>
            <a:endParaRPr lang="pl-PL" dirty="0"/>
          </a:p>
        </p:txBody>
      </p:sp>
      <p:sp>
        <p:nvSpPr>
          <p:cNvPr id="6" name="Date Placeholder 5"/>
          <p:cNvSpPr>
            <a:spLocks noGrp="1"/>
          </p:cNvSpPr>
          <p:nvPr>
            <p:ph type="dt" idx="12"/>
          </p:nvPr>
        </p:nvSpPr>
        <p:spPr/>
        <p:txBody>
          <a:bodyPr/>
          <a:lstStyle/>
          <a:p>
            <a:r>
              <a:rPr lang="lt-LT" smtClean="0"/>
              <a:t>2014-09-17</a:t>
            </a:r>
            <a:endParaRPr lang="pl-PL" dirty="0"/>
          </a:p>
        </p:txBody>
      </p:sp>
      <p:sp>
        <p:nvSpPr>
          <p:cNvPr id="7" name="Header Placeholder 6"/>
          <p:cNvSpPr>
            <a:spLocks noGrp="1"/>
          </p:cNvSpPr>
          <p:nvPr>
            <p:ph type="hdr" sz="quarter" idx="13"/>
          </p:nvPr>
        </p:nvSpPr>
        <p:spPr/>
        <p:txBody>
          <a:bodyPr/>
          <a:lstStyle/>
          <a:p>
            <a:r>
              <a:rPr lang="lt-LT" smtClean="0"/>
              <a:t>eLABa talpyklos mokymai</a:t>
            </a:r>
            <a:endParaRPr lang="pl-PL" dirty="0"/>
          </a:p>
        </p:txBody>
      </p:sp>
    </p:spTree>
    <p:extLst>
      <p:ext uri="{BB962C8B-B14F-4D97-AF65-F5344CB8AC3E}">
        <p14:creationId xmlns:p14="http://schemas.microsoft.com/office/powerpoint/2010/main" val="42209333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t-LT"/>
          </a:p>
        </p:txBody>
      </p:sp>
      <p:sp>
        <p:nvSpPr>
          <p:cNvPr id="4" name="Slide Number Placeholder 3"/>
          <p:cNvSpPr>
            <a:spLocks noGrp="1"/>
          </p:cNvSpPr>
          <p:nvPr>
            <p:ph type="sldNum" sz="quarter" idx="10"/>
          </p:nvPr>
        </p:nvSpPr>
        <p:spPr/>
        <p:txBody>
          <a:bodyPr/>
          <a:lstStyle/>
          <a:p>
            <a:fld id="{0C127573-7ADF-411A-9B23-EA9E8B4CF7AA}" type="slidenum">
              <a:rPr lang="pl-PL" smtClean="0"/>
              <a:pPr/>
              <a:t>36</a:t>
            </a:fld>
            <a:endParaRPr lang="pl-PL" dirty="0"/>
          </a:p>
        </p:txBody>
      </p:sp>
      <p:sp>
        <p:nvSpPr>
          <p:cNvPr id="5" name="Footer Placeholder 4"/>
          <p:cNvSpPr>
            <a:spLocks noGrp="1"/>
          </p:cNvSpPr>
          <p:nvPr>
            <p:ph type="ftr" sz="quarter" idx="11"/>
          </p:nvPr>
        </p:nvSpPr>
        <p:spPr/>
        <p:txBody>
          <a:bodyPr/>
          <a:lstStyle/>
          <a:p>
            <a:r>
              <a:rPr lang="pl-PL" smtClean="0"/>
              <a:t>HX186-2013/06/APS-540000-1341</a:t>
            </a:r>
            <a:endParaRPr lang="pl-PL" dirty="0"/>
          </a:p>
        </p:txBody>
      </p:sp>
      <p:sp>
        <p:nvSpPr>
          <p:cNvPr id="6" name="Date Placeholder 5"/>
          <p:cNvSpPr>
            <a:spLocks noGrp="1"/>
          </p:cNvSpPr>
          <p:nvPr>
            <p:ph type="dt" idx="12"/>
          </p:nvPr>
        </p:nvSpPr>
        <p:spPr/>
        <p:txBody>
          <a:bodyPr/>
          <a:lstStyle/>
          <a:p>
            <a:r>
              <a:rPr lang="lt-LT" smtClean="0"/>
              <a:t>2014-09-17</a:t>
            </a:r>
            <a:endParaRPr lang="pl-PL" dirty="0"/>
          </a:p>
        </p:txBody>
      </p:sp>
      <p:sp>
        <p:nvSpPr>
          <p:cNvPr id="7" name="Header Placeholder 6"/>
          <p:cNvSpPr>
            <a:spLocks noGrp="1"/>
          </p:cNvSpPr>
          <p:nvPr>
            <p:ph type="hdr" sz="quarter" idx="13"/>
          </p:nvPr>
        </p:nvSpPr>
        <p:spPr/>
        <p:txBody>
          <a:bodyPr/>
          <a:lstStyle/>
          <a:p>
            <a:r>
              <a:rPr lang="lt-LT" smtClean="0"/>
              <a:t>eLABa talpyklos mokymai</a:t>
            </a:r>
            <a:endParaRPr lang="pl-PL" dirty="0"/>
          </a:p>
        </p:txBody>
      </p:sp>
    </p:spTree>
    <p:extLst>
      <p:ext uri="{BB962C8B-B14F-4D97-AF65-F5344CB8AC3E}">
        <p14:creationId xmlns:p14="http://schemas.microsoft.com/office/powerpoint/2010/main" val="371295796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t-LT"/>
          </a:p>
        </p:txBody>
      </p:sp>
      <p:sp>
        <p:nvSpPr>
          <p:cNvPr id="4" name="Slide Number Placeholder 3"/>
          <p:cNvSpPr>
            <a:spLocks noGrp="1"/>
          </p:cNvSpPr>
          <p:nvPr>
            <p:ph type="sldNum" sz="quarter" idx="10"/>
          </p:nvPr>
        </p:nvSpPr>
        <p:spPr/>
        <p:txBody>
          <a:bodyPr/>
          <a:lstStyle/>
          <a:p>
            <a:fld id="{0C127573-7ADF-411A-9B23-EA9E8B4CF7AA}" type="slidenum">
              <a:rPr lang="pl-PL" smtClean="0"/>
              <a:pPr/>
              <a:t>37</a:t>
            </a:fld>
            <a:endParaRPr lang="pl-PL" dirty="0"/>
          </a:p>
        </p:txBody>
      </p:sp>
      <p:sp>
        <p:nvSpPr>
          <p:cNvPr id="5" name="Footer Placeholder 4"/>
          <p:cNvSpPr>
            <a:spLocks noGrp="1"/>
          </p:cNvSpPr>
          <p:nvPr>
            <p:ph type="ftr" sz="quarter" idx="11"/>
          </p:nvPr>
        </p:nvSpPr>
        <p:spPr/>
        <p:txBody>
          <a:bodyPr/>
          <a:lstStyle/>
          <a:p>
            <a:r>
              <a:rPr lang="pl-PL" smtClean="0"/>
              <a:t>HX186-2013/06/APS-540000-1341</a:t>
            </a:r>
            <a:endParaRPr lang="pl-PL" dirty="0"/>
          </a:p>
        </p:txBody>
      </p:sp>
      <p:sp>
        <p:nvSpPr>
          <p:cNvPr id="6" name="Date Placeholder 5"/>
          <p:cNvSpPr>
            <a:spLocks noGrp="1"/>
          </p:cNvSpPr>
          <p:nvPr>
            <p:ph type="dt" idx="12"/>
          </p:nvPr>
        </p:nvSpPr>
        <p:spPr/>
        <p:txBody>
          <a:bodyPr/>
          <a:lstStyle/>
          <a:p>
            <a:r>
              <a:rPr lang="lt-LT" smtClean="0"/>
              <a:t>2014-09-17</a:t>
            </a:r>
            <a:endParaRPr lang="pl-PL" dirty="0"/>
          </a:p>
        </p:txBody>
      </p:sp>
      <p:sp>
        <p:nvSpPr>
          <p:cNvPr id="7" name="Header Placeholder 6"/>
          <p:cNvSpPr>
            <a:spLocks noGrp="1"/>
          </p:cNvSpPr>
          <p:nvPr>
            <p:ph type="hdr" sz="quarter" idx="13"/>
          </p:nvPr>
        </p:nvSpPr>
        <p:spPr/>
        <p:txBody>
          <a:bodyPr/>
          <a:lstStyle/>
          <a:p>
            <a:r>
              <a:rPr lang="lt-LT" smtClean="0"/>
              <a:t>eLABa talpyklos mokymai</a:t>
            </a:r>
            <a:endParaRPr lang="pl-PL" dirty="0"/>
          </a:p>
        </p:txBody>
      </p:sp>
    </p:spTree>
    <p:extLst>
      <p:ext uri="{BB962C8B-B14F-4D97-AF65-F5344CB8AC3E}">
        <p14:creationId xmlns:p14="http://schemas.microsoft.com/office/powerpoint/2010/main" val="155794575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t-LT"/>
          </a:p>
        </p:txBody>
      </p:sp>
      <p:sp>
        <p:nvSpPr>
          <p:cNvPr id="4" name="Slide Number Placeholder 3"/>
          <p:cNvSpPr>
            <a:spLocks noGrp="1"/>
          </p:cNvSpPr>
          <p:nvPr>
            <p:ph type="sldNum" sz="quarter" idx="10"/>
          </p:nvPr>
        </p:nvSpPr>
        <p:spPr/>
        <p:txBody>
          <a:bodyPr/>
          <a:lstStyle/>
          <a:p>
            <a:fld id="{0C127573-7ADF-411A-9B23-EA9E8B4CF7AA}" type="slidenum">
              <a:rPr lang="pl-PL" smtClean="0"/>
              <a:pPr/>
              <a:t>38</a:t>
            </a:fld>
            <a:endParaRPr lang="pl-PL" dirty="0"/>
          </a:p>
        </p:txBody>
      </p:sp>
      <p:sp>
        <p:nvSpPr>
          <p:cNvPr id="5" name="Footer Placeholder 4"/>
          <p:cNvSpPr>
            <a:spLocks noGrp="1"/>
          </p:cNvSpPr>
          <p:nvPr>
            <p:ph type="ftr" sz="quarter" idx="11"/>
          </p:nvPr>
        </p:nvSpPr>
        <p:spPr/>
        <p:txBody>
          <a:bodyPr/>
          <a:lstStyle/>
          <a:p>
            <a:r>
              <a:rPr lang="pl-PL" smtClean="0"/>
              <a:t>HX186-2013/06/APS-540000-1341</a:t>
            </a:r>
            <a:endParaRPr lang="pl-PL" dirty="0"/>
          </a:p>
        </p:txBody>
      </p:sp>
      <p:sp>
        <p:nvSpPr>
          <p:cNvPr id="6" name="Date Placeholder 5"/>
          <p:cNvSpPr>
            <a:spLocks noGrp="1"/>
          </p:cNvSpPr>
          <p:nvPr>
            <p:ph type="dt" idx="12"/>
          </p:nvPr>
        </p:nvSpPr>
        <p:spPr/>
        <p:txBody>
          <a:bodyPr/>
          <a:lstStyle/>
          <a:p>
            <a:r>
              <a:rPr lang="lt-LT" smtClean="0"/>
              <a:t>2014-09-17</a:t>
            </a:r>
            <a:endParaRPr lang="pl-PL" dirty="0"/>
          </a:p>
        </p:txBody>
      </p:sp>
      <p:sp>
        <p:nvSpPr>
          <p:cNvPr id="7" name="Header Placeholder 6"/>
          <p:cNvSpPr>
            <a:spLocks noGrp="1"/>
          </p:cNvSpPr>
          <p:nvPr>
            <p:ph type="hdr" sz="quarter" idx="13"/>
          </p:nvPr>
        </p:nvSpPr>
        <p:spPr/>
        <p:txBody>
          <a:bodyPr/>
          <a:lstStyle/>
          <a:p>
            <a:r>
              <a:rPr lang="lt-LT" smtClean="0"/>
              <a:t>eLABa talpyklos mokymai</a:t>
            </a:r>
            <a:endParaRPr lang="pl-PL" dirty="0"/>
          </a:p>
        </p:txBody>
      </p:sp>
    </p:spTree>
    <p:extLst>
      <p:ext uri="{BB962C8B-B14F-4D97-AF65-F5344CB8AC3E}">
        <p14:creationId xmlns:p14="http://schemas.microsoft.com/office/powerpoint/2010/main" val="369516938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t-LT"/>
          </a:p>
        </p:txBody>
      </p:sp>
      <p:sp>
        <p:nvSpPr>
          <p:cNvPr id="4" name="Slide Number Placeholder 3"/>
          <p:cNvSpPr>
            <a:spLocks noGrp="1"/>
          </p:cNvSpPr>
          <p:nvPr>
            <p:ph type="sldNum" sz="quarter" idx="10"/>
          </p:nvPr>
        </p:nvSpPr>
        <p:spPr/>
        <p:txBody>
          <a:bodyPr/>
          <a:lstStyle/>
          <a:p>
            <a:fld id="{0C127573-7ADF-411A-9B23-EA9E8B4CF7AA}" type="slidenum">
              <a:rPr lang="pl-PL" smtClean="0"/>
              <a:pPr/>
              <a:t>39</a:t>
            </a:fld>
            <a:endParaRPr lang="pl-PL" dirty="0"/>
          </a:p>
        </p:txBody>
      </p:sp>
      <p:sp>
        <p:nvSpPr>
          <p:cNvPr id="5" name="Footer Placeholder 4"/>
          <p:cNvSpPr>
            <a:spLocks noGrp="1"/>
          </p:cNvSpPr>
          <p:nvPr>
            <p:ph type="ftr" sz="quarter" idx="11"/>
          </p:nvPr>
        </p:nvSpPr>
        <p:spPr/>
        <p:txBody>
          <a:bodyPr/>
          <a:lstStyle/>
          <a:p>
            <a:r>
              <a:rPr lang="pl-PL" smtClean="0"/>
              <a:t>HX186-2013/06/APS-540000-1341</a:t>
            </a:r>
            <a:endParaRPr lang="pl-PL" dirty="0"/>
          </a:p>
        </p:txBody>
      </p:sp>
      <p:sp>
        <p:nvSpPr>
          <p:cNvPr id="6" name="Date Placeholder 5"/>
          <p:cNvSpPr>
            <a:spLocks noGrp="1"/>
          </p:cNvSpPr>
          <p:nvPr>
            <p:ph type="dt" idx="12"/>
          </p:nvPr>
        </p:nvSpPr>
        <p:spPr/>
        <p:txBody>
          <a:bodyPr/>
          <a:lstStyle/>
          <a:p>
            <a:r>
              <a:rPr lang="lt-LT" smtClean="0"/>
              <a:t>2014-09-17</a:t>
            </a:r>
            <a:endParaRPr lang="pl-PL" dirty="0"/>
          </a:p>
        </p:txBody>
      </p:sp>
      <p:sp>
        <p:nvSpPr>
          <p:cNvPr id="7" name="Header Placeholder 6"/>
          <p:cNvSpPr>
            <a:spLocks noGrp="1"/>
          </p:cNvSpPr>
          <p:nvPr>
            <p:ph type="hdr" sz="quarter" idx="13"/>
          </p:nvPr>
        </p:nvSpPr>
        <p:spPr/>
        <p:txBody>
          <a:bodyPr/>
          <a:lstStyle/>
          <a:p>
            <a:r>
              <a:rPr lang="lt-LT" smtClean="0"/>
              <a:t>eLABa talpyklos mokymai</a:t>
            </a:r>
            <a:endParaRPr lang="pl-PL" dirty="0"/>
          </a:p>
        </p:txBody>
      </p:sp>
    </p:spTree>
    <p:extLst>
      <p:ext uri="{BB962C8B-B14F-4D97-AF65-F5344CB8AC3E}">
        <p14:creationId xmlns:p14="http://schemas.microsoft.com/office/powerpoint/2010/main" val="5579632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t-LT"/>
          </a:p>
        </p:txBody>
      </p:sp>
      <p:sp>
        <p:nvSpPr>
          <p:cNvPr id="4" name="Slide Number Placeholder 3"/>
          <p:cNvSpPr>
            <a:spLocks noGrp="1"/>
          </p:cNvSpPr>
          <p:nvPr>
            <p:ph type="sldNum" sz="quarter" idx="10"/>
          </p:nvPr>
        </p:nvSpPr>
        <p:spPr/>
        <p:txBody>
          <a:bodyPr/>
          <a:lstStyle/>
          <a:p>
            <a:fld id="{0C127573-7ADF-411A-9B23-EA9E8B4CF7AA}" type="slidenum">
              <a:rPr lang="pl-PL" smtClean="0"/>
              <a:pPr/>
              <a:t>4</a:t>
            </a:fld>
            <a:endParaRPr lang="pl-PL" dirty="0"/>
          </a:p>
        </p:txBody>
      </p:sp>
      <p:sp>
        <p:nvSpPr>
          <p:cNvPr id="5" name="Footer Placeholder 4"/>
          <p:cNvSpPr>
            <a:spLocks noGrp="1"/>
          </p:cNvSpPr>
          <p:nvPr>
            <p:ph type="ftr" sz="quarter" idx="11"/>
          </p:nvPr>
        </p:nvSpPr>
        <p:spPr/>
        <p:txBody>
          <a:bodyPr/>
          <a:lstStyle/>
          <a:p>
            <a:r>
              <a:rPr lang="pl-PL" smtClean="0"/>
              <a:t>HX186-2013/06/APS-540000-1341</a:t>
            </a:r>
            <a:endParaRPr lang="pl-PL" dirty="0"/>
          </a:p>
        </p:txBody>
      </p:sp>
      <p:sp>
        <p:nvSpPr>
          <p:cNvPr id="6" name="Date Placeholder 5"/>
          <p:cNvSpPr>
            <a:spLocks noGrp="1"/>
          </p:cNvSpPr>
          <p:nvPr>
            <p:ph type="dt" idx="12"/>
          </p:nvPr>
        </p:nvSpPr>
        <p:spPr/>
        <p:txBody>
          <a:bodyPr/>
          <a:lstStyle/>
          <a:p>
            <a:r>
              <a:rPr lang="lt-LT" smtClean="0"/>
              <a:t>2014-09-17</a:t>
            </a:r>
            <a:endParaRPr lang="pl-PL" dirty="0"/>
          </a:p>
        </p:txBody>
      </p:sp>
      <p:sp>
        <p:nvSpPr>
          <p:cNvPr id="7" name="Header Placeholder 6"/>
          <p:cNvSpPr>
            <a:spLocks noGrp="1"/>
          </p:cNvSpPr>
          <p:nvPr>
            <p:ph type="hdr" sz="quarter" idx="13"/>
          </p:nvPr>
        </p:nvSpPr>
        <p:spPr/>
        <p:txBody>
          <a:bodyPr/>
          <a:lstStyle/>
          <a:p>
            <a:r>
              <a:rPr lang="lt-LT" smtClean="0"/>
              <a:t>eLABa talpyklos mokymai</a:t>
            </a:r>
            <a:endParaRPr lang="pl-PL" dirty="0"/>
          </a:p>
        </p:txBody>
      </p:sp>
    </p:spTree>
    <p:extLst>
      <p:ext uri="{BB962C8B-B14F-4D97-AF65-F5344CB8AC3E}">
        <p14:creationId xmlns:p14="http://schemas.microsoft.com/office/powerpoint/2010/main" val="125303980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t-LT"/>
          </a:p>
        </p:txBody>
      </p:sp>
      <p:sp>
        <p:nvSpPr>
          <p:cNvPr id="4" name="Slide Number Placeholder 3"/>
          <p:cNvSpPr>
            <a:spLocks noGrp="1"/>
          </p:cNvSpPr>
          <p:nvPr>
            <p:ph type="sldNum" sz="quarter" idx="10"/>
          </p:nvPr>
        </p:nvSpPr>
        <p:spPr/>
        <p:txBody>
          <a:bodyPr/>
          <a:lstStyle/>
          <a:p>
            <a:fld id="{0C127573-7ADF-411A-9B23-EA9E8B4CF7AA}" type="slidenum">
              <a:rPr lang="pl-PL" smtClean="0"/>
              <a:pPr/>
              <a:t>40</a:t>
            </a:fld>
            <a:endParaRPr lang="pl-PL" dirty="0"/>
          </a:p>
        </p:txBody>
      </p:sp>
      <p:sp>
        <p:nvSpPr>
          <p:cNvPr id="5" name="Footer Placeholder 4"/>
          <p:cNvSpPr>
            <a:spLocks noGrp="1"/>
          </p:cNvSpPr>
          <p:nvPr>
            <p:ph type="ftr" sz="quarter" idx="11"/>
          </p:nvPr>
        </p:nvSpPr>
        <p:spPr/>
        <p:txBody>
          <a:bodyPr/>
          <a:lstStyle/>
          <a:p>
            <a:r>
              <a:rPr lang="pl-PL" smtClean="0"/>
              <a:t>HX186-2013/06/APS-540000-1341</a:t>
            </a:r>
            <a:endParaRPr lang="pl-PL" dirty="0"/>
          </a:p>
        </p:txBody>
      </p:sp>
      <p:sp>
        <p:nvSpPr>
          <p:cNvPr id="6" name="Date Placeholder 5"/>
          <p:cNvSpPr>
            <a:spLocks noGrp="1"/>
          </p:cNvSpPr>
          <p:nvPr>
            <p:ph type="dt" idx="12"/>
          </p:nvPr>
        </p:nvSpPr>
        <p:spPr/>
        <p:txBody>
          <a:bodyPr/>
          <a:lstStyle/>
          <a:p>
            <a:r>
              <a:rPr lang="lt-LT" smtClean="0"/>
              <a:t>2014-09-17</a:t>
            </a:r>
            <a:endParaRPr lang="pl-PL" dirty="0"/>
          </a:p>
        </p:txBody>
      </p:sp>
      <p:sp>
        <p:nvSpPr>
          <p:cNvPr id="7" name="Header Placeholder 6"/>
          <p:cNvSpPr>
            <a:spLocks noGrp="1"/>
          </p:cNvSpPr>
          <p:nvPr>
            <p:ph type="hdr" sz="quarter" idx="13"/>
          </p:nvPr>
        </p:nvSpPr>
        <p:spPr/>
        <p:txBody>
          <a:bodyPr/>
          <a:lstStyle/>
          <a:p>
            <a:r>
              <a:rPr lang="lt-LT" smtClean="0"/>
              <a:t>eLABa talpyklos mokymai</a:t>
            </a:r>
            <a:endParaRPr lang="pl-PL" dirty="0"/>
          </a:p>
        </p:txBody>
      </p:sp>
    </p:spTree>
    <p:extLst>
      <p:ext uri="{BB962C8B-B14F-4D97-AF65-F5344CB8AC3E}">
        <p14:creationId xmlns:p14="http://schemas.microsoft.com/office/powerpoint/2010/main" val="226365584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t-LT"/>
          </a:p>
        </p:txBody>
      </p:sp>
      <p:sp>
        <p:nvSpPr>
          <p:cNvPr id="4" name="Slide Number Placeholder 3"/>
          <p:cNvSpPr>
            <a:spLocks noGrp="1"/>
          </p:cNvSpPr>
          <p:nvPr>
            <p:ph type="sldNum" sz="quarter" idx="10"/>
          </p:nvPr>
        </p:nvSpPr>
        <p:spPr/>
        <p:txBody>
          <a:bodyPr/>
          <a:lstStyle/>
          <a:p>
            <a:fld id="{0C127573-7ADF-411A-9B23-EA9E8B4CF7AA}" type="slidenum">
              <a:rPr lang="pl-PL" smtClean="0"/>
              <a:pPr/>
              <a:t>41</a:t>
            </a:fld>
            <a:endParaRPr lang="pl-PL" dirty="0"/>
          </a:p>
        </p:txBody>
      </p:sp>
      <p:sp>
        <p:nvSpPr>
          <p:cNvPr id="5" name="Footer Placeholder 4"/>
          <p:cNvSpPr>
            <a:spLocks noGrp="1"/>
          </p:cNvSpPr>
          <p:nvPr>
            <p:ph type="ftr" sz="quarter" idx="11"/>
          </p:nvPr>
        </p:nvSpPr>
        <p:spPr/>
        <p:txBody>
          <a:bodyPr/>
          <a:lstStyle/>
          <a:p>
            <a:r>
              <a:rPr lang="pl-PL" smtClean="0"/>
              <a:t>HX186-2013/06/APS-540000-1341</a:t>
            </a:r>
            <a:endParaRPr lang="pl-PL" dirty="0"/>
          </a:p>
        </p:txBody>
      </p:sp>
      <p:sp>
        <p:nvSpPr>
          <p:cNvPr id="6" name="Date Placeholder 5"/>
          <p:cNvSpPr>
            <a:spLocks noGrp="1"/>
          </p:cNvSpPr>
          <p:nvPr>
            <p:ph type="dt" idx="12"/>
          </p:nvPr>
        </p:nvSpPr>
        <p:spPr/>
        <p:txBody>
          <a:bodyPr/>
          <a:lstStyle/>
          <a:p>
            <a:r>
              <a:rPr lang="lt-LT" smtClean="0"/>
              <a:t>2014-09-17</a:t>
            </a:r>
            <a:endParaRPr lang="pl-PL" dirty="0"/>
          </a:p>
        </p:txBody>
      </p:sp>
      <p:sp>
        <p:nvSpPr>
          <p:cNvPr id="7" name="Header Placeholder 6"/>
          <p:cNvSpPr>
            <a:spLocks noGrp="1"/>
          </p:cNvSpPr>
          <p:nvPr>
            <p:ph type="hdr" sz="quarter" idx="13"/>
          </p:nvPr>
        </p:nvSpPr>
        <p:spPr/>
        <p:txBody>
          <a:bodyPr/>
          <a:lstStyle/>
          <a:p>
            <a:r>
              <a:rPr lang="lt-LT" smtClean="0"/>
              <a:t>eLABa talpyklos mokymai</a:t>
            </a:r>
            <a:endParaRPr lang="pl-PL" dirty="0"/>
          </a:p>
        </p:txBody>
      </p:sp>
    </p:spTree>
    <p:extLst>
      <p:ext uri="{BB962C8B-B14F-4D97-AF65-F5344CB8AC3E}">
        <p14:creationId xmlns:p14="http://schemas.microsoft.com/office/powerpoint/2010/main" val="138218960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t-LT"/>
          </a:p>
        </p:txBody>
      </p:sp>
      <p:sp>
        <p:nvSpPr>
          <p:cNvPr id="4" name="Slide Number Placeholder 3"/>
          <p:cNvSpPr>
            <a:spLocks noGrp="1"/>
          </p:cNvSpPr>
          <p:nvPr>
            <p:ph type="sldNum" sz="quarter" idx="10"/>
          </p:nvPr>
        </p:nvSpPr>
        <p:spPr/>
        <p:txBody>
          <a:bodyPr/>
          <a:lstStyle/>
          <a:p>
            <a:fld id="{0C127573-7ADF-411A-9B23-EA9E8B4CF7AA}" type="slidenum">
              <a:rPr lang="pl-PL" smtClean="0"/>
              <a:pPr/>
              <a:t>42</a:t>
            </a:fld>
            <a:endParaRPr lang="pl-PL" dirty="0"/>
          </a:p>
        </p:txBody>
      </p:sp>
      <p:sp>
        <p:nvSpPr>
          <p:cNvPr id="5" name="Footer Placeholder 4"/>
          <p:cNvSpPr>
            <a:spLocks noGrp="1"/>
          </p:cNvSpPr>
          <p:nvPr>
            <p:ph type="ftr" sz="quarter" idx="11"/>
          </p:nvPr>
        </p:nvSpPr>
        <p:spPr/>
        <p:txBody>
          <a:bodyPr/>
          <a:lstStyle/>
          <a:p>
            <a:r>
              <a:rPr lang="pl-PL" smtClean="0"/>
              <a:t>HX186-2013/06/APS-540000-1341</a:t>
            </a:r>
            <a:endParaRPr lang="pl-PL" dirty="0"/>
          </a:p>
        </p:txBody>
      </p:sp>
      <p:sp>
        <p:nvSpPr>
          <p:cNvPr id="6" name="Date Placeholder 5"/>
          <p:cNvSpPr>
            <a:spLocks noGrp="1"/>
          </p:cNvSpPr>
          <p:nvPr>
            <p:ph type="dt" idx="12"/>
          </p:nvPr>
        </p:nvSpPr>
        <p:spPr/>
        <p:txBody>
          <a:bodyPr/>
          <a:lstStyle/>
          <a:p>
            <a:r>
              <a:rPr lang="lt-LT" smtClean="0"/>
              <a:t>2014-09-17</a:t>
            </a:r>
            <a:endParaRPr lang="pl-PL" dirty="0"/>
          </a:p>
        </p:txBody>
      </p:sp>
      <p:sp>
        <p:nvSpPr>
          <p:cNvPr id="7" name="Header Placeholder 6"/>
          <p:cNvSpPr>
            <a:spLocks noGrp="1"/>
          </p:cNvSpPr>
          <p:nvPr>
            <p:ph type="hdr" sz="quarter" idx="13"/>
          </p:nvPr>
        </p:nvSpPr>
        <p:spPr/>
        <p:txBody>
          <a:bodyPr/>
          <a:lstStyle/>
          <a:p>
            <a:r>
              <a:rPr lang="lt-LT" smtClean="0"/>
              <a:t>eLABa talpyklos mokymai</a:t>
            </a:r>
            <a:endParaRPr lang="pl-PL" dirty="0"/>
          </a:p>
        </p:txBody>
      </p:sp>
    </p:spTree>
    <p:extLst>
      <p:ext uri="{BB962C8B-B14F-4D97-AF65-F5344CB8AC3E}">
        <p14:creationId xmlns:p14="http://schemas.microsoft.com/office/powerpoint/2010/main" val="311004675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t-LT"/>
          </a:p>
        </p:txBody>
      </p:sp>
      <p:sp>
        <p:nvSpPr>
          <p:cNvPr id="4" name="Slide Number Placeholder 3"/>
          <p:cNvSpPr>
            <a:spLocks noGrp="1"/>
          </p:cNvSpPr>
          <p:nvPr>
            <p:ph type="sldNum" sz="quarter" idx="10"/>
          </p:nvPr>
        </p:nvSpPr>
        <p:spPr/>
        <p:txBody>
          <a:bodyPr/>
          <a:lstStyle/>
          <a:p>
            <a:fld id="{0C127573-7ADF-411A-9B23-EA9E8B4CF7AA}" type="slidenum">
              <a:rPr lang="pl-PL" smtClean="0"/>
              <a:pPr/>
              <a:t>43</a:t>
            </a:fld>
            <a:endParaRPr lang="pl-PL" dirty="0"/>
          </a:p>
        </p:txBody>
      </p:sp>
      <p:sp>
        <p:nvSpPr>
          <p:cNvPr id="5" name="Footer Placeholder 4"/>
          <p:cNvSpPr>
            <a:spLocks noGrp="1"/>
          </p:cNvSpPr>
          <p:nvPr>
            <p:ph type="ftr" sz="quarter" idx="11"/>
          </p:nvPr>
        </p:nvSpPr>
        <p:spPr/>
        <p:txBody>
          <a:bodyPr/>
          <a:lstStyle/>
          <a:p>
            <a:r>
              <a:rPr lang="pl-PL" smtClean="0"/>
              <a:t>HX186-2013/06/APS-540000-1341</a:t>
            </a:r>
            <a:endParaRPr lang="pl-PL" dirty="0"/>
          </a:p>
        </p:txBody>
      </p:sp>
      <p:sp>
        <p:nvSpPr>
          <p:cNvPr id="6" name="Date Placeholder 5"/>
          <p:cNvSpPr>
            <a:spLocks noGrp="1"/>
          </p:cNvSpPr>
          <p:nvPr>
            <p:ph type="dt" idx="12"/>
          </p:nvPr>
        </p:nvSpPr>
        <p:spPr/>
        <p:txBody>
          <a:bodyPr/>
          <a:lstStyle/>
          <a:p>
            <a:r>
              <a:rPr lang="lt-LT" smtClean="0"/>
              <a:t>2014-09-17</a:t>
            </a:r>
            <a:endParaRPr lang="pl-PL" dirty="0"/>
          </a:p>
        </p:txBody>
      </p:sp>
      <p:sp>
        <p:nvSpPr>
          <p:cNvPr id="7" name="Header Placeholder 6"/>
          <p:cNvSpPr>
            <a:spLocks noGrp="1"/>
          </p:cNvSpPr>
          <p:nvPr>
            <p:ph type="hdr" sz="quarter" idx="13"/>
          </p:nvPr>
        </p:nvSpPr>
        <p:spPr/>
        <p:txBody>
          <a:bodyPr/>
          <a:lstStyle/>
          <a:p>
            <a:r>
              <a:rPr lang="lt-LT" smtClean="0"/>
              <a:t>eLABa talpyklos mokymai</a:t>
            </a:r>
            <a:endParaRPr lang="pl-PL" dirty="0"/>
          </a:p>
        </p:txBody>
      </p:sp>
    </p:spTree>
    <p:extLst>
      <p:ext uri="{BB962C8B-B14F-4D97-AF65-F5344CB8AC3E}">
        <p14:creationId xmlns:p14="http://schemas.microsoft.com/office/powerpoint/2010/main" val="55637025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t-LT"/>
          </a:p>
        </p:txBody>
      </p:sp>
      <p:sp>
        <p:nvSpPr>
          <p:cNvPr id="4" name="Slide Number Placeholder 3"/>
          <p:cNvSpPr>
            <a:spLocks noGrp="1"/>
          </p:cNvSpPr>
          <p:nvPr>
            <p:ph type="sldNum" sz="quarter" idx="10"/>
          </p:nvPr>
        </p:nvSpPr>
        <p:spPr/>
        <p:txBody>
          <a:bodyPr/>
          <a:lstStyle/>
          <a:p>
            <a:fld id="{0C127573-7ADF-411A-9B23-EA9E8B4CF7AA}" type="slidenum">
              <a:rPr lang="pl-PL" smtClean="0"/>
              <a:pPr/>
              <a:t>44</a:t>
            </a:fld>
            <a:endParaRPr lang="pl-PL" dirty="0"/>
          </a:p>
        </p:txBody>
      </p:sp>
      <p:sp>
        <p:nvSpPr>
          <p:cNvPr id="5" name="Footer Placeholder 4"/>
          <p:cNvSpPr>
            <a:spLocks noGrp="1"/>
          </p:cNvSpPr>
          <p:nvPr>
            <p:ph type="ftr" sz="quarter" idx="11"/>
          </p:nvPr>
        </p:nvSpPr>
        <p:spPr/>
        <p:txBody>
          <a:bodyPr/>
          <a:lstStyle/>
          <a:p>
            <a:r>
              <a:rPr lang="pl-PL" smtClean="0"/>
              <a:t>HX186-2013/06/APS-540000-1341</a:t>
            </a:r>
            <a:endParaRPr lang="pl-PL" dirty="0"/>
          </a:p>
        </p:txBody>
      </p:sp>
      <p:sp>
        <p:nvSpPr>
          <p:cNvPr id="6" name="Date Placeholder 5"/>
          <p:cNvSpPr>
            <a:spLocks noGrp="1"/>
          </p:cNvSpPr>
          <p:nvPr>
            <p:ph type="dt" idx="12"/>
          </p:nvPr>
        </p:nvSpPr>
        <p:spPr/>
        <p:txBody>
          <a:bodyPr/>
          <a:lstStyle/>
          <a:p>
            <a:r>
              <a:rPr lang="lt-LT" smtClean="0"/>
              <a:t>2014-09-17</a:t>
            </a:r>
            <a:endParaRPr lang="pl-PL" dirty="0"/>
          </a:p>
        </p:txBody>
      </p:sp>
      <p:sp>
        <p:nvSpPr>
          <p:cNvPr id="7" name="Header Placeholder 6"/>
          <p:cNvSpPr>
            <a:spLocks noGrp="1"/>
          </p:cNvSpPr>
          <p:nvPr>
            <p:ph type="hdr" sz="quarter" idx="13"/>
          </p:nvPr>
        </p:nvSpPr>
        <p:spPr/>
        <p:txBody>
          <a:bodyPr/>
          <a:lstStyle/>
          <a:p>
            <a:r>
              <a:rPr lang="lt-LT" smtClean="0"/>
              <a:t>eLABa talpyklos mokymai</a:t>
            </a:r>
            <a:endParaRPr lang="pl-PL" dirty="0"/>
          </a:p>
        </p:txBody>
      </p:sp>
    </p:spTree>
    <p:extLst>
      <p:ext uri="{BB962C8B-B14F-4D97-AF65-F5344CB8AC3E}">
        <p14:creationId xmlns:p14="http://schemas.microsoft.com/office/powerpoint/2010/main" val="54570890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t-LT"/>
          </a:p>
        </p:txBody>
      </p:sp>
      <p:sp>
        <p:nvSpPr>
          <p:cNvPr id="4" name="Slide Number Placeholder 3"/>
          <p:cNvSpPr>
            <a:spLocks noGrp="1"/>
          </p:cNvSpPr>
          <p:nvPr>
            <p:ph type="sldNum" sz="quarter" idx="10"/>
          </p:nvPr>
        </p:nvSpPr>
        <p:spPr/>
        <p:txBody>
          <a:bodyPr/>
          <a:lstStyle/>
          <a:p>
            <a:fld id="{0C127573-7ADF-411A-9B23-EA9E8B4CF7AA}" type="slidenum">
              <a:rPr lang="pl-PL" smtClean="0"/>
              <a:pPr/>
              <a:t>45</a:t>
            </a:fld>
            <a:endParaRPr lang="pl-PL" dirty="0"/>
          </a:p>
        </p:txBody>
      </p:sp>
      <p:sp>
        <p:nvSpPr>
          <p:cNvPr id="5" name="Footer Placeholder 4"/>
          <p:cNvSpPr>
            <a:spLocks noGrp="1"/>
          </p:cNvSpPr>
          <p:nvPr>
            <p:ph type="ftr" sz="quarter" idx="11"/>
          </p:nvPr>
        </p:nvSpPr>
        <p:spPr/>
        <p:txBody>
          <a:bodyPr/>
          <a:lstStyle/>
          <a:p>
            <a:r>
              <a:rPr lang="pl-PL" smtClean="0"/>
              <a:t>HX186-2013/06/APS-540000-1341</a:t>
            </a:r>
            <a:endParaRPr lang="pl-PL" dirty="0"/>
          </a:p>
        </p:txBody>
      </p:sp>
      <p:sp>
        <p:nvSpPr>
          <p:cNvPr id="6" name="Date Placeholder 5"/>
          <p:cNvSpPr>
            <a:spLocks noGrp="1"/>
          </p:cNvSpPr>
          <p:nvPr>
            <p:ph type="dt" idx="12"/>
          </p:nvPr>
        </p:nvSpPr>
        <p:spPr/>
        <p:txBody>
          <a:bodyPr/>
          <a:lstStyle/>
          <a:p>
            <a:r>
              <a:rPr lang="lt-LT" smtClean="0"/>
              <a:t>2014-09-17</a:t>
            </a:r>
            <a:endParaRPr lang="pl-PL" dirty="0"/>
          </a:p>
        </p:txBody>
      </p:sp>
      <p:sp>
        <p:nvSpPr>
          <p:cNvPr id="7" name="Header Placeholder 6"/>
          <p:cNvSpPr>
            <a:spLocks noGrp="1"/>
          </p:cNvSpPr>
          <p:nvPr>
            <p:ph type="hdr" sz="quarter" idx="13"/>
          </p:nvPr>
        </p:nvSpPr>
        <p:spPr/>
        <p:txBody>
          <a:bodyPr/>
          <a:lstStyle/>
          <a:p>
            <a:r>
              <a:rPr lang="lt-LT" smtClean="0"/>
              <a:t>eLABa talpyklos mokymai</a:t>
            </a:r>
            <a:endParaRPr lang="pl-PL" dirty="0"/>
          </a:p>
        </p:txBody>
      </p:sp>
    </p:spTree>
    <p:extLst>
      <p:ext uri="{BB962C8B-B14F-4D97-AF65-F5344CB8AC3E}">
        <p14:creationId xmlns:p14="http://schemas.microsoft.com/office/powerpoint/2010/main" val="159538966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t-LT"/>
          </a:p>
        </p:txBody>
      </p:sp>
      <p:sp>
        <p:nvSpPr>
          <p:cNvPr id="4" name="Slide Number Placeholder 3"/>
          <p:cNvSpPr>
            <a:spLocks noGrp="1"/>
          </p:cNvSpPr>
          <p:nvPr>
            <p:ph type="sldNum" sz="quarter" idx="10"/>
          </p:nvPr>
        </p:nvSpPr>
        <p:spPr/>
        <p:txBody>
          <a:bodyPr/>
          <a:lstStyle/>
          <a:p>
            <a:fld id="{0C127573-7ADF-411A-9B23-EA9E8B4CF7AA}" type="slidenum">
              <a:rPr lang="pl-PL" smtClean="0"/>
              <a:pPr/>
              <a:t>46</a:t>
            </a:fld>
            <a:endParaRPr lang="pl-PL" dirty="0"/>
          </a:p>
        </p:txBody>
      </p:sp>
      <p:sp>
        <p:nvSpPr>
          <p:cNvPr id="5" name="Footer Placeholder 4"/>
          <p:cNvSpPr>
            <a:spLocks noGrp="1"/>
          </p:cNvSpPr>
          <p:nvPr>
            <p:ph type="ftr" sz="quarter" idx="11"/>
          </p:nvPr>
        </p:nvSpPr>
        <p:spPr/>
        <p:txBody>
          <a:bodyPr/>
          <a:lstStyle/>
          <a:p>
            <a:r>
              <a:rPr lang="pl-PL" smtClean="0"/>
              <a:t>HX186-2013/06/APS-540000-1341</a:t>
            </a:r>
            <a:endParaRPr lang="pl-PL" dirty="0"/>
          </a:p>
        </p:txBody>
      </p:sp>
      <p:sp>
        <p:nvSpPr>
          <p:cNvPr id="6" name="Date Placeholder 5"/>
          <p:cNvSpPr>
            <a:spLocks noGrp="1"/>
          </p:cNvSpPr>
          <p:nvPr>
            <p:ph type="dt" idx="12"/>
          </p:nvPr>
        </p:nvSpPr>
        <p:spPr/>
        <p:txBody>
          <a:bodyPr/>
          <a:lstStyle/>
          <a:p>
            <a:r>
              <a:rPr lang="lt-LT" smtClean="0"/>
              <a:t>2014-09-17</a:t>
            </a:r>
            <a:endParaRPr lang="pl-PL" dirty="0"/>
          </a:p>
        </p:txBody>
      </p:sp>
      <p:sp>
        <p:nvSpPr>
          <p:cNvPr id="7" name="Header Placeholder 6"/>
          <p:cNvSpPr>
            <a:spLocks noGrp="1"/>
          </p:cNvSpPr>
          <p:nvPr>
            <p:ph type="hdr" sz="quarter" idx="13"/>
          </p:nvPr>
        </p:nvSpPr>
        <p:spPr/>
        <p:txBody>
          <a:bodyPr/>
          <a:lstStyle/>
          <a:p>
            <a:r>
              <a:rPr lang="lt-LT" smtClean="0"/>
              <a:t>eLABa talpyklos mokymai</a:t>
            </a:r>
            <a:endParaRPr lang="pl-PL" dirty="0"/>
          </a:p>
        </p:txBody>
      </p:sp>
    </p:spTree>
    <p:extLst>
      <p:ext uri="{BB962C8B-B14F-4D97-AF65-F5344CB8AC3E}">
        <p14:creationId xmlns:p14="http://schemas.microsoft.com/office/powerpoint/2010/main" val="302760876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t-LT"/>
          </a:p>
        </p:txBody>
      </p:sp>
      <p:sp>
        <p:nvSpPr>
          <p:cNvPr id="4" name="Slide Number Placeholder 3"/>
          <p:cNvSpPr>
            <a:spLocks noGrp="1"/>
          </p:cNvSpPr>
          <p:nvPr>
            <p:ph type="sldNum" sz="quarter" idx="10"/>
          </p:nvPr>
        </p:nvSpPr>
        <p:spPr/>
        <p:txBody>
          <a:bodyPr/>
          <a:lstStyle/>
          <a:p>
            <a:fld id="{0C127573-7ADF-411A-9B23-EA9E8B4CF7AA}" type="slidenum">
              <a:rPr lang="pl-PL" smtClean="0"/>
              <a:pPr/>
              <a:t>47</a:t>
            </a:fld>
            <a:endParaRPr lang="pl-PL" dirty="0"/>
          </a:p>
        </p:txBody>
      </p:sp>
      <p:sp>
        <p:nvSpPr>
          <p:cNvPr id="5" name="Footer Placeholder 4"/>
          <p:cNvSpPr>
            <a:spLocks noGrp="1"/>
          </p:cNvSpPr>
          <p:nvPr>
            <p:ph type="ftr" sz="quarter" idx="11"/>
          </p:nvPr>
        </p:nvSpPr>
        <p:spPr/>
        <p:txBody>
          <a:bodyPr/>
          <a:lstStyle/>
          <a:p>
            <a:r>
              <a:rPr lang="pl-PL" smtClean="0"/>
              <a:t>HX186-2013/06/APS-540000-1341</a:t>
            </a:r>
            <a:endParaRPr lang="pl-PL" dirty="0"/>
          </a:p>
        </p:txBody>
      </p:sp>
      <p:sp>
        <p:nvSpPr>
          <p:cNvPr id="6" name="Date Placeholder 5"/>
          <p:cNvSpPr>
            <a:spLocks noGrp="1"/>
          </p:cNvSpPr>
          <p:nvPr>
            <p:ph type="dt" idx="12"/>
          </p:nvPr>
        </p:nvSpPr>
        <p:spPr/>
        <p:txBody>
          <a:bodyPr/>
          <a:lstStyle/>
          <a:p>
            <a:r>
              <a:rPr lang="lt-LT" smtClean="0"/>
              <a:t>2014-09-17</a:t>
            </a:r>
            <a:endParaRPr lang="pl-PL" dirty="0"/>
          </a:p>
        </p:txBody>
      </p:sp>
      <p:sp>
        <p:nvSpPr>
          <p:cNvPr id="7" name="Header Placeholder 6"/>
          <p:cNvSpPr>
            <a:spLocks noGrp="1"/>
          </p:cNvSpPr>
          <p:nvPr>
            <p:ph type="hdr" sz="quarter" idx="13"/>
          </p:nvPr>
        </p:nvSpPr>
        <p:spPr/>
        <p:txBody>
          <a:bodyPr/>
          <a:lstStyle/>
          <a:p>
            <a:r>
              <a:rPr lang="lt-LT" smtClean="0"/>
              <a:t>eLABa talpyklos mokymai</a:t>
            </a:r>
            <a:endParaRPr lang="pl-PL" dirty="0"/>
          </a:p>
        </p:txBody>
      </p:sp>
    </p:spTree>
    <p:extLst>
      <p:ext uri="{BB962C8B-B14F-4D97-AF65-F5344CB8AC3E}">
        <p14:creationId xmlns:p14="http://schemas.microsoft.com/office/powerpoint/2010/main" val="251980862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t-LT"/>
          </a:p>
        </p:txBody>
      </p:sp>
      <p:sp>
        <p:nvSpPr>
          <p:cNvPr id="4" name="Slide Number Placeholder 3"/>
          <p:cNvSpPr>
            <a:spLocks noGrp="1"/>
          </p:cNvSpPr>
          <p:nvPr>
            <p:ph type="sldNum" sz="quarter" idx="10"/>
          </p:nvPr>
        </p:nvSpPr>
        <p:spPr/>
        <p:txBody>
          <a:bodyPr/>
          <a:lstStyle/>
          <a:p>
            <a:fld id="{0C127573-7ADF-411A-9B23-EA9E8B4CF7AA}" type="slidenum">
              <a:rPr lang="pl-PL" smtClean="0"/>
              <a:pPr/>
              <a:t>48</a:t>
            </a:fld>
            <a:endParaRPr lang="pl-PL" dirty="0"/>
          </a:p>
        </p:txBody>
      </p:sp>
      <p:sp>
        <p:nvSpPr>
          <p:cNvPr id="5" name="Footer Placeholder 4"/>
          <p:cNvSpPr>
            <a:spLocks noGrp="1"/>
          </p:cNvSpPr>
          <p:nvPr>
            <p:ph type="ftr" sz="quarter" idx="11"/>
          </p:nvPr>
        </p:nvSpPr>
        <p:spPr/>
        <p:txBody>
          <a:bodyPr/>
          <a:lstStyle/>
          <a:p>
            <a:r>
              <a:rPr lang="pl-PL" smtClean="0"/>
              <a:t>HX186-2013/06/APS-540000-1341</a:t>
            </a:r>
            <a:endParaRPr lang="pl-PL" dirty="0"/>
          </a:p>
        </p:txBody>
      </p:sp>
      <p:sp>
        <p:nvSpPr>
          <p:cNvPr id="6" name="Date Placeholder 5"/>
          <p:cNvSpPr>
            <a:spLocks noGrp="1"/>
          </p:cNvSpPr>
          <p:nvPr>
            <p:ph type="dt" idx="12"/>
          </p:nvPr>
        </p:nvSpPr>
        <p:spPr/>
        <p:txBody>
          <a:bodyPr/>
          <a:lstStyle/>
          <a:p>
            <a:r>
              <a:rPr lang="lt-LT" smtClean="0"/>
              <a:t>2014-09-17</a:t>
            </a:r>
            <a:endParaRPr lang="pl-PL" dirty="0"/>
          </a:p>
        </p:txBody>
      </p:sp>
      <p:sp>
        <p:nvSpPr>
          <p:cNvPr id="7" name="Header Placeholder 6"/>
          <p:cNvSpPr>
            <a:spLocks noGrp="1"/>
          </p:cNvSpPr>
          <p:nvPr>
            <p:ph type="hdr" sz="quarter" idx="13"/>
          </p:nvPr>
        </p:nvSpPr>
        <p:spPr/>
        <p:txBody>
          <a:bodyPr/>
          <a:lstStyle/>
          <a:p>
            <a:r>
              <a:rPr lang="lt-LT" smtClean="0"/>
              <a:t>eLABa talpyklos mokymai</a:t>
            </a:r>
            <a:endParaRPr lang="pl-PL" dirty="0"/>
          </a:p>
        </p:txBody>
      </p:sp>
    </p:spTree>
    <p:extLst>
      <p:ext uri="{BB962C8B-B14F-4D97-AF65-F5344CB8AC3E}">
        <p14:creationId xmlns:p14="http://schemas.microsoft.com/office/powerpoint/2010/main" val="409104568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t-LT"/>
          </a:p>
        </p:txBody>
      </p:sp>
      <p:sp>
        <p:nvSpPr>
          <p:cNvPr id="4" name="Slide Number Placeholder 3"/>
          <p:cNvSpPr>
            <a:spLocks noGrp="1"/>
          </p:cNvSpPr>
          <p:nvPr>
            <p:ph type="sldNum" sz="quarter" idx="10"/>
          </p:nvPr>
        </p:nvSpPr>
        <p:spPr/>
        <p:txBody>
          <a:bodyPr/>
          <a:lstStyle/>
          <a:p>
            <a:fld id="{0C127573-7ADF-411A-9B23-EA9E8B4CF7AA}" type="slidenum">
              <a:rPr lang="pl-PL" smtClean="0"/>
              <a:pPr/>
              <a:t>49</a:t>
            </a:fld>
            <a:endParaRPr lang="pl-PL" dirty="0"/>
          </a:p>
        </p:txBody>
      </p:sp>
      <p:sp>
        <p:nvSpPr>
          <p:cNvPr id="5" name="Footer Placeholder 4"/>
          <p:cNvSpPr>
            <a:spLocks noGrp="1"/>
          </p:cNvSpPr>
          <p:nvPr>
            <p:ph type="ftr" sz="quarter" idx="11"/>
          </p:nvPr>
        </p:nvSpPr>
        <p:spPr/>
        <p:txBody>
          <a:bodyPr/>
          <a:lstStyle/>
          <a:p>
            <a:r>
              <a:rPr lang="pl-PL" smtClean="0"/>
              <a:t>HX186-2013/06/APS-540000-1341</a:t>
            </a:r>
            <a:endParaRPr lang="pl-PL" dirty="0"/>
          </a:p>
        </p:txBody>
      </p:sp>
      <p:sp>
        <p:nvSpPr>
          <p:cNvPr id="6" name="Date Placeholder 5"/>
          <p:cNvSpPr>
            <a:spLocks noGrp="1"/>
          </p:cNvSpPr>
          <p:nvPr>
            <p:ph type="dt" idx="12"/>
          </p:nvPr>
        </p:nvSpPr>
        <p:spPr/>
        <p:txBody>
          <a:bodyPr/>
          <a:lstStyle/>
          <a:p>
            <a:r>
              <a:rPr lang="lt-LT" smtClean="0"/>
              <a:t>2014-09-17</a:t>
            </a:r>
            <a:endParaRPr lang="pl-PL" dirty="0"/>
          </a:p>
        </p:txBody>
      </p:sp>
      <p:sp>
        <p:nvSpPr>
          <p:cNvPr id="7" name="Header Placeholder 6"/>
          <p:cNvSpPr>
            <a:spLocks noGrp="1"/>
          </p:cNvSpPr>
          <p:nvPr>
            <p:ph type="hdr" sz="quarter" idx="13"/>
          </p:nvPr>
        </p:nvSpPr>
        <p:spPr/>
        <p:txBody>
          <a:bodyPr/>
          <a:lstStyle/>
          <a:p>
            <a:r>
              <a:rPr lang="lt-LT" smtClean="0"/>
              <a:t>eLABa talpyklos mokymai</a:t>
            </a:r>
            <a:endParaRPr lang="pl-PL" dirty="0"/>
          </a:p>
        </p:txBody>
      </p:sp>
    </p:spTree>
    <p:extLst>
      <p:ext uri="{BB962C8B-B14F-4D97-AF65-F5344CB8AC3E}">
        <p14:creationId xmlns:p14="http://schemas.microsoft.com/office/powerpoint/2010/main" val="18054323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t-LT"/>
          </a:p>
        </p:txBody>
      </p:sp>
      <p:sp>
        <p:nvSpPr>
          <p:cNvPr id="4" name="Slide Number Placeholder 3"/>
          <p:cNvSpPr>
            <a:spLocks noGrp="1"/>
          </p:cNvSpPr>
          <p:nvPr>
            <p:ph type="sldNum" sz="quarter" idx="10"/>
          </p:nvPr>
        </p:nvSpPr>
        <p:spPr/>
        <p:txBody>
          <a:bodyPr/>
          <a:lstStyle/>
          <a:p>
            <a:fld id="{0C127573-7ADF-411A-9B23-EA9E8B4CF7AA}" type="slidenum">
              <a:rPr lang="pl-PL" smtClean="0"/>
              <a:pPr/>
              <a:t>5</a:t>
            </a:fld>
            <a:endParaRPr lang="pl-PL" dirty="0"/>
          </a:p>
        </p:txBody>
      </p:sp>
      <p:sp>
        <p:nvSpPr>
          <p:cNvPr id="5" name="Footer Placeholder 4"/>
          <p:cNvSpPr>
            <a:spLocks noGrp="1"/>
          </p:cNvSpPr>
          <p:nvPr>
            <p:ph type="ftr" sz="quarter" idx="11"/>
          </p:nvPr>
        </p:nvSpPr>
        <p:spPr/>
        <p:txBody>
          <a:bodyPr/>
          <a:lstStyle/>
          <a:p>
            <a:r>
              <a:rPr lang="pl-PL" smtClean="0"/>
              <a:t>HX186-2013/06/APS-540000-1341</a:t>
            </a:r>
            <a:endParaRPr lang="pl-PL" dirty="0"/>
          </a:p>
        </p:txBody>
      </p:sp>
      <p:sp>
        <p:nvSpPr>
          <p:cNvPr id="6" name="Date Placeholder 5"/>
          <p:cNvSpPr>
            <a:spLocks noGrp="1"/>
          </p:cNvSpPr>
          <p:nvPr>
            <p:ph type="dt" idx="12"/>
          </p:nvPr>
        </p:nvSpPr>
        <p:spPr/>
        <p:txBody>
          <a:bodyPr/>
          <a:lstStyle/>
          <a:p>
            <a:r>
              <a:rPr lang="lt-LT" smtClean="0"/>
              <a:t>2014-09-17</a:t>
            </a:r>
            <a:endParaRPr lang="pl-PL" dirty="0"/>
          </a:p>
        </p:txBody>
      </p:sp>
      <p:sp>
        <p:nvSpPr>
          <p:cNvPr id="7" name="Header Placeholder 6"/>
          <p:cNvSpPr>
            <a:spLocks noGrp="1"/>
          </p:cNvSpPr>
          <p:nvPr>
            <p:ph type="hdr" sz="quarter" idx="13"/>
          </p:nvPr>
        </p:nvSpPr>
        <p:spPr/>
        <p:txBody>
          <a:bodyPr/>
          <a:lstStyle/>
          <a:p>
            <a:r>
              <a:rPr lang="lt-LT" smtClean="0"/>
              <a:t>eLABa talpyklos mokymai</a:t>
            </a:r>
            <a:endParaRPr lang="pl-PL" dirty="0"/>
          </a:p>
        </p:txBody>
      </p:sp>
    </p:spTree>
    <p:extLst>
      <p:ext uri="{BB962C8B-B14F-4D97-AF65-F5344CB8AC3E}">
        <p14:creationId xmlns:p14="http://schemas.microsoft.com/office/powerpoint/2010/main" val="11987512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t-LT"/>
          </a:p>
        </p:txBody>
      </p:sp>
      <p:sp>
        <p:nvSpPr>
          <p:cNvPr id="4" name="Slide Number Placeholder 3"/>
          <p:cNvSpPr>
            <a:spLocks noGrp="1"/>
          </p:cNvSpPr>
          <p:nvPr>
            <p:ph type="sldNum" sz="quarter" idx="10"/>
          </p:nvPr>
        </p:nvSpPr>
        <p:spPr/>
        <p:txBody>
          <a:bodyPr/>
          <a:lstStyle/>
          <a:p>
            <a:fld id="{0C127573-7ADF-411A-9B23-EA9E8B4CF7AA}" type="slidenum">
              <a:rPr lang="pl-PL" smtClean="0"/>
              <a:pPr/>
              <a:t>50</a:t>
            </a:fld>
            <a:endParaRPr lang="pl-PL" dirty="0"/>
          </a:p>
        </p:txBody>
      </p:sp>
      <p:sp>
        <p:nvSpPr>
          <p:cNvPr id="5" name="Footer Placeholder 4"/>
          <p:cNvSpPr>
            <a:spLocks noGrp="1"/>
          </p:cNvSpPr>
          <p:nvPr>
            <p:ph type="ftr" sz="quarter" idx="11"/>
          </p:nvPr>
        </p:nvSpPr>
        <p:spPr/>
        <p:txBody>
          <a:bodyPr/>
          <a:lstStyle/>
          <a:p>
            <a:r>
              <a:rPr lang="pl-PL" smtClean="0"/>
              <a:t>HX186-2013/06/APS-540000-1341</a:t>
            </a:r>
            <a:endParaRPr lang="pl-PL" dirty="0"/>
          </a:p>
        </p:txBody>
      </p:sp>
      <p:sp>
        <p:nvSpPr>
          <p:cNvPr id="6" name="Date Placeholder 5"/>
          <p:cNvSpPr>
            <a:spLocks noGrp="1"/>
          </p:cNvSpPr>
          <p:nvPr>
            <p:ph type="dt" idx="12"/>
          </p:nvPr>
        </p:nvSpPr>
        <p:spPr/>
        <p:txBody>
          <a:bodyPr/>
          <a:lstStyle/>
          <a:p>
            <a:r>
              <a:rPr lang="lt-LT" smtClean="0"/>
              <a:t>2014-09-17</a:t>
            </a:r>
            <a:endParaRPr lang="pl-PL" dirty="0"/>
          </a:p>
        </p:txBody>
      </p:sp>
      <p:sp>
        <p:nvSpPr>
          <p:cNvPr id="7" name="Header Placeholder 6"/>
          <p:cNvSpPr>
            <a:spLocks noGrp="1"/>
          </p:cNvSpPr>
          <p:nvPr>
            <p:ph type="hdr" sz="quarter" idx="13"/>
          </p:nvPr>
        </p:nvSpPr>
        <p:spPr/>
        <p:txBody>
          <a:bodyPr/>
          <a:lstStyle/>
          <a:p>
            <a:r>
              <a:rPr lang="lt-LT" smtClean="0"/>
              <a:t>eLABa talpyklos mokymai</a:t>
            </a:r>
            <a:endParaRPr lang="pl-PL" dirty="0"/>
          </a:p>
        </p:txBody>
      </p:sp>
    </p:spTree>
    <p:extLst>
      <p:ext uri="{BB962C8B-B14F-4D97-AF65-F5344CB8AC3E}">
        <p14:creationId xmlns:p14="http://schemas.microsoft.com/office/powerpoint/2010/main" val="81937701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t-LT"/>
          </a:p>
        </p:txBody>
      </p:sp>
      <p:sp>
        <p:nvSpPr>
          <p:cNvPr id="4" name="Slide Number Placeholder 3"/>
          <p:cNvSpPr>
            <a:spLocks noGrp="1"/>
          </p:cNvSpPr>
          <p:nvPr>
            <p:ph type="sldNum" sz="quarter" idx="10"/>
          </p:nvPr>
        </p:nvSpPr>
        <p:spPr/>
        <p:txBody>
          <a:bodyPr/>
          <a:lstStyle/>
          <a:p>
            <a:fld id="{0C127573-7ADF-411A-9B23-EA9E8B4CF7AA}" type="slidenum">
              <a:rPr lang="pl-PL" smtClean="0"/>
              <a:pPr/>
              <a:t>51</a:t>
            </a:fld>
            <a:endParaRPr lang="pl-PL" dirty="0"/>
          </a:p>
        </p:txBody>
      </p:sp>
      <p:sp>
        <p:nvSpPr>
          <p:cNvPr id="5" name="Footer Placeholder 4"/>
          <p:cNvSpPr>
            <a:spLocks noGrp="1"/>
          </p:cNvSpPr>
          <p:nvPr>
            <p:ph type="ftr" sz="quarter" idx="11"/>
          </p:nvPr>
        </p:nvSpPr>
        <p:spPr/>
        <p:txBody>
          <a:bodyPr/>
          <a:lstStyle/>
          <a:p>
            <a:r>
              <a:rPr lang="pl-PL" smtClean="0"/>
              <a:t>HX186-2013/06/APS-540000-1341</a:t>
            </a:r>
            <a:endParaRPr lang="pl-PL" dirty="0"/>
          </a:p>
        </p:txBody>
      </p:sp>
      <p:sp>
        <p:nvSpPr>
          <p:cNvPr id="6" name="Date Placeholder 5"/>
          <p:cNvSpPr>
            <a:spLocks noGrp="1"/>
          </p:cNvSpPr>
          <p:nvPr>
            <p:ph type="dt" idx="12"/>
          </p:nvPr>
        </p:nvSpPr>
        <p:spPr/>
        <p:txBody>
          <a:bodyPr/>
          <a:lstStyle/>
          <a:p>
            <a:r>
              <a:rPr lang="lt-LT" smtClean="0"/>
              <a:t>2014-09-17</a:t>
            </a:r>
            <a:endParaRPr lang="pl-PL" dirty="0"/>
          </a:p>
        </p:txBody>
      </p:sp>
      <p:sp>
        <p:nvSpPr>
          <p:cNvPr id="7" name="Header Placeholder 6"/>
          <p:cNvSpPr>
            <a:spLocks noGrp="1"/>
          </p:cNvSpPr>
          <p:nvPr>
            <p:ph type="hdr" sz="quarter" idx="13"/>
          </p:nvPr>
        </p:nvSpPr>
        <p:spPr/>
        <p:txBody>
          <a:bodyPr/>
          <a:lstStyle/>
          <a:p>
            <a:r>
              <a:rPr lang="lt-LT" smtClean="0"/>
              <a:t>eLABa talpyklos mokymai</a:t>
            </a:r>
            <a:endParaRPr lang="pl-PL" dirty="0"/>
          </a:p>
        </p:txBody>
      </p:sp>
    </p:spTree>
    <p:extLst>
      <p:ext uri="{BB962C8B-B14F-4D97-AF65-F5344CB8AC3E}">
        <p14:creationId xmlns:p14="http://schemas.microsoft.com/office/powerpoint/2010/main" val="377910138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t-LT"/>
          </a:p>
        </p:txBody>
      </p:sp>
      <p:sp>
        <p:nvSpPr>
          <p:cNvPr id="4" name="Slide Number Placeholder 3"/>
          <p:cNvSpPr>
            <a:spLocks noGrp="1"/>
          </p:cNvSpPr>
          <p:nvPr>
            <p:ph type="sldNum" sz="quarter" idx="10"/>
          </p:nvPr>
        </p:nvSpPr>
        <p:spPr/>
        <p:txBody>
          <a:bodyPr/>
          <a:lstStyle/>
          <a:p>
            <a:fld id="{0C127573-7ADF-411A-9B23-EA9E8B4CF7AA}" type="slidenum">
              <a:rPr lang="pl-PL" smtClean="0"/>
              <a:pPr/>
              <a:t>52</a:t>
            </a:fld>
            <a:endParaRPr lang="pl-PL" dirty="0"/>
          </a:p>
        </p:txBody>
      </p:sp>
      <p:sp>
        <p:nvSpPr>
          <p:cNvPr id="5" name="Footer Placeholder 4"/>
          <p:cNvSpPr>
            <a:spLocks noGrp="1"/>
          </p:cNvSpPr>
          <p:nvPr>
            <p:ph type="ftr" sz="quarter" idx="11"/>
          </p:nvPr>
        </p:nvSpPr>
        <p:spPr/>
        <p:txBody>
          <a:bodyPr/>
          <a:lstStyle/>
          <a:p>
            <a:r>
              <a:rPr lang="pl-PL" smtClean="0"/>
              <a:t>HX186-2013/06/APS-540000-1341</a:t>
            </a:r>
            <a:endParaRPr lang="pl-PL" dirty="0"/>
          </a:p>
        </p:txBody>
      </p:sp>
      <p:sp>
        <p:nvSpPr>
          <p:cNvPr id="6" name="Date Placeholder 5"/>
          <p:cNvSpPr>
            <a:spLocks noGrp="1"/>
          </p:cNvSpPr>
          <p:nvPr>
            <p:ph type="dt" idx="12"/>
          </p:nvPr>
        </p:nvSpPr>
        <p:spPr/>
        <p:txBody>
          <a:bodyPr/>
          <a:lstStyle/>
          <a:p>
            <a:r>
              <a:rPr lang="lt-LT" smtClean="0"/>
              <a:t>2014-09-17</a:t>
            </a:r>
            <a:endParaRPr lang="pl-PL" dirty="0"/>
          </a:p>
        </p:txBody>
      </p:sp>
      <p:sp>
        <p:nvSpPr>
          <p:cNvPr id="7" name="Header Placeholder 6"/>
          <p:cNvSpPr>
            <a:spLocks noGrp="1"/>
          </p:cNvSpPr>
          <p:nvPr>
            <p:ph type="hdr" sz="quarter" idx="13"/>
          </p:nvPr>
        </p:nvSpPr>
        <p:spPr/>
        <p:txBody>
          <a:bodyPr/>
          <a:lstStyle/>
          <a:p>
            <a:r>
              <a:rPr lang="lt-LT" smtClean="0"/>
              <a:t>eLABa talpyklos mokymai</a:t>
            </a:r>
            <a:endParaRPr lang="pl-PL" dirty="0"/>
          </a:p>
        </p:txBody>
      </p:sp>
    </p:spTree>
    <p:extLst>
      <p:ext uri="{BB962C8B-B14F-4D97-AF65-F5344CB8AC3E}">
        <p14:creationId xmlns:p14="http://schemas.microsoft.com/office/powerpoint/2010/main" val="265981212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t-LT"/>
          </a:p>
        </p:txBody>
      </p:sp>
      <p:sp>
        <p:nvSpPr>
          <p:cNvPr id="4" name="Slide Number Placeholder 3"/>
          <p:cNvSpPr>
            <a:spLocks noGrp="1"/>
          </p:cNvSpPr>
          <p:nvPr>
            <p:ph type="sldNum" sz="quarter" idx="10"/>
          </p:nvPr>
        </p:nvSpPr>
        <p:spPr/>
        <p:txBody>
          <a:bodyPr/>
          <a:lstStyle/>
          <a:p>
            <a:fld id="{0C127573-7ADF-411A-9B23-EA9E8B4CF7AA}" type="slidenum">
              <a:rPr lang="pl-PL" smtClean="0"/>
              <a:pPr/>
              <a:t>53</a:t>
            </a:fld>
            <a:endParaRPr lang="pl-PL" dirty="0"/>
          </a:p>
        </p:txBody>
      </p:sp>
      <p:sp>
        <p:nvSpPr>
          <p:cNvPr id="5" name="Footer Placeholder 4"/>
          <p:cNvSpPr>
            <a:spLocks noGrp="1"/>
          </p:cNvSpPr>
          <p:nvPr>
            <p:ph type="ftr" sz="quarter" idx="11"/>
          </p:nvPr>
        </p:nvSpPr>
        <p:spPr/>
        <p:txBody>
          <a:bodyPr/>
          <a:lstStyle/>
          <a:p>
            <a:r>
              <a:rPr lang="pl-PL" smtClean="0"/>
              <a:t>HX186-2013/06/APS-540000-1341</a:t>
            </a:r>
            <a:endParaRPr lang="pl-PL" dirty="0"/>
          </a:p>
        </p:txBody>
      </p:sp>
      <p:sp>
        <p:nvSpPr>
          <p:cNvPr id="6" name="Date Placeholder 5"/>
          <p:cNvSpPr>
            <a:spLocks noGrp="1"/>
          </p:cNvSpPr>
          <p:nvPr>
            <p:ph type="dt" idx="12"/>
          </p:nvPr>
        </p:nvSpPr>
        <p:spPr/>
        <p:txBody>
          <a:bodyPr/>
          <a:lstStyle/>
          <a:p>
            <a:r>
              <a:rPr lang="lt-LT" smtClean="0"/>
              <a:t>2014-09-17</a:t>
            </a:r>
            <a:endParaRPr lang="pl-PL" dirty="0"/>
          </a:p>
        </p:txBody>
      </p:sp>
      <p:sp>
        <p:nvSpPr>
          <p:cNvPr id="7" name="Header Placeholder 6"/>
          <p:cNvSpPr>
            <a:spLocks noGrp="1"/>
          </p:cNvSpPr>
          <p:nvPr>
            <p:ph type="hdr" sz="quarter" idx="13"/>
          </p:nvPr>
        </p:nvSpPr>
        <p:spPr/>
        <p:txBody>
          <a:bodyPr/>
          <a:lstStyle/>
          <a:p>
            <a:r>
              <a:rPr lang="lt-LT" smtClean="0"/>
              <a:t>eLABa talpyklos mokymai</a:t>
            </a:r>
            <a:endParaRPr lang="pl-PL" dirty="0"/>
          </a:p>
        </p:txBody>
      </p:sp>
    </p:spTree>
    <p:extLst>
      <p:ext uri="{BB962C8B-B14F-4D97-AF65-F5344CB8AC3E}">
        <p14:creationId xmlns:p14="http://schemas.microsoft.com/office/powerpoint/2010/main" val="275706471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t-LT"/>
          </a:p>
        </p:txBody>
      </p:sp>
      <p:sp>
        <p:nvSpPr>
          <p:cNvPr id="4" name="Slide Number Placeholder 3"/>
          <p:cNvSpPr>
            <a:spLocks noGrp="1"/>
          </p:cNvSpPr>
          <p:nvPr>
            <p:ph type="sldNum" sz="quarter" idx="10"/>
          </p:nvPr>
        </p:nvSpPr>
        <p:spPr/>
        <p:txBody>
          <a:bodyPr/>
          <a:lstStyle/>
          <a:p>
            <a:fld id="{0C127573-7ADF-411A-9B23-EA9E8B4CF7AA}" type="slidenum">
              <a:rPr lang="pl-PL" smtClean="0"/>
              <a:pPr/>
              <a:t>54</a:t>
            </a:fld>
            <a:endParaRPr lang="pl-PL" dirty="0"/>
          </a:p>
        </p:txBody>
      </p:sp>
      <p:sp>
        <p:nvSpPr>
          <p:cNvPr id="5" name="Footer Placeholder 4"/>
          <p:cNvSpPr>
            <a:spLocks noGrp="1"/>
          </p:cNvSpPr>
          <p:nvPr>
            <p:ph type="ftr" sz="quarter" idx="11"/>
          </p:nvPr>
        </p:nvSpPr>
        <p:spPr/>
        <p:txBody>
          <a:bodyPr/>
          <a:lstStyle/>
          <a:p>
            <a:r>
              <a:rPr lang="pl-PL" smtClean="0"/>
              <a:t>HX186-2013/06/APS-540000-1341</a:t>
            </a:r>
            <a:endParaRPr lang="pl-PL" dirty="0"/>
          </a:p>
        </p:txBody>
      </p:sp>
      <p:sp>
        <p:nvSpPr>
          <p:cNvPr id="6" name="Date Placeholder 5"/>
          <p:cNvSpPr>
            <a:spLocks noGrp="1"/>
          </p:cNvSpPr>
          <p:nvPr>
            <p:ph type="dt" idx="12"/>
          </p:nvPr>
        </p:nvSpPr>
        <p:spPr/>
        <p:txBody>
          <a:bodyPr/>
          <a:lstStyle/>
          <a:p>
            <a:r>
              <a:rPr lang="lt-LT" smtClean="0"/>
              <a:t>2014-09-17</a:t>
            </a:r>
            <a:endParaRPr lang="pl-PL" dirty="0"/>
          </a:p>
        </p:txBody>
      </p:sp>
      <p:sp>
        <p:nvSpPr>
          <p:cNvPr id="7" name="Header Placeholder 6"/>
          <p:cNvSpPr>
            <a:spLocks noGrp="1"/>
          </p:cNvSpPr>
          <p:nvPr>
            <p:ph type="hdr" sz="quarter" idx="13"/>
          </p:nvPr>
        </p:nvSpPr>
        <p:spPr/>
        <p:txBody>
          <a:bodyPr/>
          <a:lstStyle/>
          <a:p>
            <a:r>
              <a:rPr lang="lt-LT" smtClean="0"/>
              <a:t>eLABa talpyklos mokymai</a:t>
            </a:r>
            <a:endParaRPr lang="pl-PL" dirty="0"/>
          </a:p>
        </p:txBody>
      </p:sp>
    </p:spTree>
    <p:extLst>
      <p:ext uri="{BB962C8B-B14F-4D97-AF65-F5344CB8AC3E}">
        <p14:creationId xmlns:p14="http://schemas.microsoft.com/office/powerpoint/2010/main" val="334363783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t-LT"/>
          </a:p>
        </p:txBody>
      </p:sp>
      <p:sp>
        <p:nvSpPr>
          <p:cNvPr id="4" name="Slide Number Placeholder 3"/>
          <p:cNvSpPr>
            <a:spLocks noGrp="1"/>
          </p:cNvSpPr>
          <p:nvPr>
            <p:ph type="sldNum" sz="quarter" idx="10"/>
          </p:nvPr>
        </p:nvSpPr>
        <p:spPr/>
        <p:txBody>
          <a:bodyPr/>
          <a:lstStyle/>
          <a:p>
            <a:fld id="{0C127573-7ADF-411A-9B23-EA9E8B4CF7AA}" type="slidenum">
              <a:rPr lang="pl-PL" smtClean="0"/>
              <a:pPr/>
              <a:t>55</a:t>
            </a:fld>
            <a:endParaRPr lang="pl-PL" dirty="0"/>
          </a:p>
        </p:txBody>
      </p:sp>
      <p:sp>
        <p:nvSpPr>
          <p:cNvPr id="5" name="Footer Placeholder 4"/>
          <p:cNvSpPr>
            <a:spLocks noGrp="1"/>
          </p:cNvSpPr>
          <p:nvPr>
            <p:ph type="ftr" sz="quarter" idx="11"/>
          </p:nvPr>
        </p:nvSpPr>
        <p:spPr/>
        <p:txBody>
          <a:bodyPr/>
          <a:lstStyle/>
          <a:p>
            <a:r>
              <a:rPr lang="pl-PL" smtClean="0"/>
              <a:t>HX186-2013/06/APS-540000-1341</a:t>
            </a:r>
            <a:endParaRPr lang="pl-PL" dirty="0"/>
          </a:p>
        </p:txBody>
      </p:sp>
      <p:sp>
        <p:nvSpPr>
          <p:cNvPr id="6" name="Date Placeholder 5"/>
          <p:cNvSpPr>
            <a:spLocks noGrp="1"/>
          </p:cNvSpPr>
          <p:nvPr>
            <p:ph type="dt" idx="12"/>
          </p:nvPr>
        </p:nvSpPr>
        <p:spPr/>
        <p:txBody>
          <a:bodyPr/>
          <a:lstStyle/>
          <a:p>
            <a:r>
              <a:rPr lang="lt-LT" smtClean="0"/>
              <a:t>2014-09-17</a:t>
            </a:r>
            <a:endParaRPr lang="pl-PL" dirty="0"/>
          </a:p>
        </p:txBody>
      </p:sp>
      <p:sp>
        <p:nvSpPr>
          <p:cNvPr id="7" name="Header Placeholder 6"/>
          <p:cNvSpPr>
            <a:spLocks noGrp="1"/>
          </p:cNvSpPr>
          <p:nvPr>
            <p:ph type="hdr" sz="quarter" idx="13"/>
          </p:nvPr>
        </p:nvSpPr>
        <p:spPr/>
        <p:txBody>
          <a:bodyPr/>
          <a:lstStyle/>
          <a:p>
            <a:r>
              <a:rPr lang="lt-LT" smtClean="0"/>
              <a:t>eLABa talpyklos mokymai</a:t>
            </a:r>
            <a:endParaRPr lang="pl-PL" dirty="0"/>
          </a:p>
        </p:txBody>
      </p:sp>
    </p:spTree>
    <p:extLst>
      <p:ext uri="{BB962C8B-B14F-4D97-AF65-F5344CB8AC3E}">
        <p14:creationId xmlns:p14="http://schemas.microsoft.com/office/powerpoint/2010/main" val="162064269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t-LT"/>
          </a:p>
        </p:txBody>
      </p:sp>
      <p:sp>
        <p:nvSpPr>
          <p:cNvPr id="4" name="Slide Number Placeholder 3"/>
          <p:cNvSpPr>
            <a:spLocks noGrp="1"/>
          </p:cNvSpPr>
          <p:nvPr>
            <p:ph type="sldNum" sz="quarter" idx="10"/>
          </p:nvPr>
        </p:nvSpPr>
        <p:spPr/>
        <p:txBody>
          <a:bodyPr/>
          <a:lstStyle/>
          <a:p>
            <a:fld id="{0C127573-7ADF-411A-9B23-EA9E8B4CF7AA}" type="slidenum">
              <a:rPr lang="pl-PL" smtClean="0"/>
              <a:pPr/>
              <a:t>56</a:t>
            </a:fld>
            <a:endParaRPr lang="pl-PL" dirty="0"/>
          </a:p>
        </p:txBody>
      </p:sp>
      <p:sp>
        <p:nvSpPr>
          <p:cNvPr id="5" name="Footer Placeholder 4"/>
          <p:cNvSpPr>
            <a:spLocks noGrp="1"/>
          </p:cNvSpPr>
          <p:nvPr>
            <p:ph type="ftr" sz="quarter" idx="11"/>
          </p:nvPr>
        </p:nvSpPr>
        <p:spPr/>
        <p:txBody>
          <a:bodyPr/>
          <a:lstStyle/>
          <a:p>
            <a:r>
              <a:rPr lang="pl-PL" smtClean="0"/>
              <a:t>HX186-2013/06/APS-540000-1341</a:t>
            </a:r>
            <a:endParaRPr lang="pl-PL" dirty="0"/>
          </a:p>
        </p:txBody>
      </p:sp>
      <p:sp>
        <p:nvSpPr>
          <p:cNvPr id="6" name="Date Placeholder 5"/>
          <p:cNvSpPr>
            <a:spLocks noGrp="1"/>
          </p:cNvSpPr>
          <p:nvPr>
            <p:ph type="dt" idx="12"/>
          </p:nvPr>
        </p:nvSpPr>
        <p:spPr/>
        <p:txBody>
          <a:bodyPr/>
          <a:lstStyle/>
          <a:p>
            <a:r>
              <a:rPr lang="lt-LT" smtClean="0"/>
              <a:t>2014-09-17</a:t>
            </a:r>
            <a:endParaRPr lang="pl-PL" dirty="0"/>
          </a:p>
        </p:txBody>
      </p:sp>
      <p:sp>
        <p:nvSpPr>
          <p:cNvPr id="7" name="Header Placeholder 6"/>
          <p:cNvSpPr>
            <a:spLocks noGrp="1"/>
          </p:cNvSpPr>
          <p:nvPr>
            <p:ph type="hdr" sz="quarter" idx="13"/>
          </p:nvPr>
        </p:nvSpPr>
        <p:spPr/>
        <p:txBody>
          <a:bodyPr/>
          <a:lstStyle/>
          <a:p>
            <a:r>
              <a:rPr lang="lt-LT" smtClean="0"/>
              <a:t>eLABa talpyklos mokymai</a:t>
            </a:r>
            <a:endParaRPr lang="pl-PL" dirty="0"/>
          </a:p>
        </p:txBody>
      </p:sp>
    </p:spTree>
    <p:extLst>
      <p:ext uri="{BB962C8B-B14F-4D97-AF65-F5344CB8AC3E}">
        <p14:creationId xmlns:p14="http://schemas.microsoft.com/office/powerpoint/2010/main" val="422048359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t-LT"/>
          </a:p>
        </p:txBody>
      </p:sp>
      <p:sp>
        <p:nvSpPr>
          <p:cNvPr id="4" name="Slide Number Placeholder 3"/>
          <p:cNvSpPr>
            <a:spLocks noGrp="1"/>
          </p:cNvSpPr>
          <p:nvPr>
            <p:ph type="sldNum" sz="quarter" idx="10"/>
          </p:nvPr>
        </p:nvSpPr>
        <p:spPr/>
        <p:txBody>
          <a:bodyPr/>
          <a:lstStyle/>
          <a:p>
            <a:fld id="{0C127573-7ADF-411A-9B23-EA9E8B4CF7AA}" type="slidenum">
              <a:rPr lang="pl-PL" smtClean="0"/>
              <a:pPr/>
              <a:t>57</a:t>
            </a:fld>
            <a:endParaRPr lang="pl-PL" dirty="0"/>
          </a:p>
        </p:txBody>
      </p:sp>
      <p:sp>
        <p:nvSpPr>
          <p:cNvPr id="5" name="Footer Placeholder 4"/>
          <p:cNvSpPr>
            <a:spLocks noGrp="1"/>
          </p:cNvSpPr>
          <p:nvPr>
            <p:ph type="ftr" sz="quarter" idx="11"/>
          </p:nvPr>
        </p:nvSpPr>
        <p:spPr/>
        <p:txBody>
          <a:bodyPr/>
          <a:lstStyle/>
          <a:p>
            <a:r>
              <a:rPr lang="pl-PL" smtClean="0"/>
              <a:t>HX186-2013/06/APS-540000-1341</a:t>
            </a:r>
            <a:endParaRPr lang="pl-PL" dirty="0"/>
          </a:p>
        </p:txBody>
      </p:sp>
      <p:sp>
        <p:nvSpPr>
          <p:cNvPr id="6" name="Date Placeholder 5"/>
          <p:cNvSpPr>
            <a:spLocks noGrp="1"/>
          </p:cNvSpPr>
          <p:nvPr>
            <p:ph type="dt" idx="12"/>
          </p:nvPr>
        </p:nvSpPr>
        <p:spPr/>
        <p:txBody>
          <a:bodyPr/>
          <a:lstStyle/>
          <a:p>
            <a:r>
              <a:rPr lang="lt-LT" smtClean="0"/>
              <a:t>2014-09-17</a:t>
            </a:r>
            <a:endParaRPr lang="pl-PL" dirty="0"/>
          </a:p>
        </p:txBody>
      </p:sp>
      <p:sp>
        <p:nvSpPr>
          <p:cNvPr id="7" name="Header Placeholder 6"/>
          <p:cNvSpPr>
            <a:spLocks noGrp="1"/>
          </p:cNvSpPr>
          <p:nvPr>
            <p:ph type="hdr" sz="quarter" idx="13"/>
          </p:nvPr>
        </p:nvSpPr>
        <p:spPr/>
        <p:txBody>
          <a:bodyPr/>
          <a:lstStyle/>
          <a:p>
            <a:r>
              <a:rPr lang="lt-LT" smtClean="0"/>
              <a:t>eLABa talpyklos mokymai</a:t>
            </a:r>
            <a:endParaRPr lang="pl-PL" dirty="0"/>
          </a:p>
        </p:txBody>
      </p:sp>
    </p:spTree>
    <p:extLst>
      <p:ext uri="{BB962C8B-B14F-4D97-AF65-F5344CB8AC3E}">
        <p14:creationId xmlns:p14="http://schemas.microsoft.com/office/powerpoint/2010/main" val="69050315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t-LT"/>
          </a:p>
        </p:txBody>
      </p:sp>
      <p:sp>
        <p:nvSpPr>
          <p:cNvPr id="4" name="Slide Number Placeholder 3"/>
          <p:cNvSpPr>
            <a:spLocks noGrp="1"/>
          </p:cNvSpPr>
          <p:nvPr>
            <p:ph type="sldNum" sz="quarter" idx="10"/>
          </p:nvPr>
        </p:nvSpPr>
        <p:spPr/>
        <p:txBody>
          <a:bodyPr/>
          <a:lstStyle/>
          <a:p>
            <a:fld id="{0C127573-7ADF-411A-9B23-EA9E8B4CF7AA}" type="slidenum">
              <a:rPr lang="pl-PL" smtClean="0"/>
              <a:pPr/>
              <a:t>58</a:t>
            </a:fld>
            <a:endParaRPr lang="pl-PL" dirty="0"/>
          </a:p>
        </p:txBody>
      </p:sp>
      <p:sp>
        <p:nvSpPr>
          <p:cNvPr id="5" name="Footer Placeholder 4"/>
          <p:cNvSpPr>
            <a:spLocks noGrp="1"/>
          </p:cNvSpPr>
          <p:nvPr>
            <p:ph type="ftr" sz="quarter" idx="11"/>
          </p:nvPr>
        </p:nvSpPr>
        <p:spPr/>
        <p:txBody>
          <a:bodyPr/>
          <a:lstStyle/>
          <a:p>
            <a:r>
              <a:rPr lang="pl-PL" smtClean="0"/>
              <a:t>HX186-2013/06/APS-540000-1341</a:t>
            </a:r>
            <a:endParaRPr lang="pl-PL" dirty="0"/>
          </a:p>
        </p:txBody>
      </p:sp>
      <p:sp>
        <p:nvSpPr>
          <p:cNvPr id="6" name="Date Placeholder 5"/>
          <p:cNvSpPr>
            <a:spLocks noGrp="1"/>
          </p:cNvSpPr>
          <p:nvPr>
            <p:ph type="dt" idx="12"/>
          </p:nvPr>
        </p:nvSpPr>
        <p:spPr/>
        <p:txBody>
          <a:bodyPr/>
          <a:lstStyle/>
          <a:p>
            <a:r>
              <a:rPr lang="lt-LT" smtClean="0"/>
              <a:t>2014-09-17</a:t>
            </a:r>
            <a:endParaRPr lang="pl-PL" dirty="0"/>
          </a:p>
        </p:txBody>
      </p:sp>
      <p:sp>
        <p:nvSpPr>
          <p:cNvPr id="7" name="Header Placeholder 6"/>
          <p:cNvSpPr>
            <a:spLocks noGrp="1"/>
          </p:cNvSpPr>
          <p:nvPr>
            <p:ph type="hdr" sz="quarter" idx="13"/>
          </p:nvPr>
        </p:nvSpPr>
        <p:spPr/>
        <p:txBody>
          <a:bodyPr/>
          <a:lstStyle/>
          <a:p>
            <a:r>
              <a:rPr lang="lt-LT" smtClean="0"/>
              <a:t>eLABa talpyklos mokymai</a:t>
            </a:r>
            <a:endParaRPr lang="pl-PL" dirty="0"/>
          </a:p>
        </p:txBody>
      </p:sp>
    </p:spTree>
    <p:extLst>
      <p:ext uri="{BB962C8B-B14F-4D97-AF65-F5344CB8AC3E}">
        <p14:creationId xmlns:p14="http://schemas.microsoft.com/office/powerpoint/2010/main" val="34557046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t-LT"/>
          </a:p>
        </p:txBody>
      </p:sp>
      <p:sp>
        <p:nvSpPr>
          <p:cNvPr id="4" name="Slide Number Placeholder 3"/>
          <p:cNvSpPr>
            <a:spLocks noGrp="1"/>
          </p:cNvSpPr>
          <p:nvPr>
            <p:ph type="sldNum" sz="quarter" idx="10"/>
          </p:nvPr>
        </p:nvSpPr>
        <p:spPr/>
        <p:txBody>
          <a:bodyPr/>
          <a:lstStyle/>
          <a:p>
            <a:fld id="{0C127573-7ADF-411A-9B23-EA9E8B4CF7AA}" type="slidenum">
              <a:rPr lang="pl-PL" smtClean="0"/>
              <a:pPr/>
              <a:t>6</a:t>
            </a:fld>
            <a:endParaRPr lang="pl-PL" dirty="0"/>
          </a:p>
        </p:txBody>
      </p:sp>
      <p:sp>
        <p:nvSpPr>
          <p:cNvPr id="5" name="Footer Placeholder 4"/>
          <p:cNvSpPr>
            <a:spLocks noGrp="1"/>
          </p:cNvSpPr>
          <p:nvPr>
            <p:ph type="ftr" sz="quarter" idx="11"/>
          </p:nvPr>
        </p:nvSpPr>
        <p:spPr/>
        <p:txBody>
          <a:bodyPr/>
          <a:lstStyle/>
          <a:p>
            <a:r>
              <a:rPr lang="pl-PL" smtClean="0"/>
              <a:t>HX186-2013/06/APS-540000-1341</a:t>
            </a:r>
            <a:endParaRPr lang="pl-PL" dirty="0"/>
          </a:p>
        </p:txBody>
      </p:sp>
      <p:sp>
        <p:nvSpPr>
          <p:cNvPr id="6" name="Date Placeholder 5"/>
          <p:cNvSpPr>
            <a:spLocks noGrp="1"/>
          </p:cNvSpPr>
          <p:nvPr>
            <p:ph type="dt" idx="12"/>
          </p:nvPr>
        </p:nvSpPr>
        <p:spPr/>
        <p:txBody>
          <a:bodyPr/>
          <a:lstStyle/>
          <a:p>
            <a:r>
              <a:rPr lang="lt-LT" smtClean="0"/>
              <a:t>2014-09-17</a:t>
            </a:r>
            <a:endParaRPr lang="pl-PL" dirty="0"/>
          </a:p>
        </p:txBody>
      </p:sp>
      <p:sp>
        <p:nvSpPr>
          <p:cNvPr id="7" name="Header Placeholder 6"/>
          <p:cNvSpPr>
            <a:spLocks noGrp="1"/>
          </p:cNvSpPr>
          <p:nvPr>
            <p:ph type="hdr" sz="quarter" idx="13"/>
          </p:nvPr>
        </p:nvSpPr>
        <p:spPr/>
        <p:txBody>
          <a:bodyPr/>
          <a:lstStyle/>
          <a:p>
            <a:r>
              <a:rPr lang="lt-LT" smtClean="0"/>
              <a:t>eLABa talpyklos mokymai</a:t>
            </a:r>
            <a:endParaRPr lang="pl-PL" dirty="0"/>
          </a:p>
        </p:txBody>
      </p:sp>
    </p:spTree>
    <p:extLst>
      <p:ext uri="{BB962C8B-B14F-4D97-AF65-F5344CB8AC3E}">
        <p14:creationId xmlns:p14="http://schemas.microsoft.com/office/powerpoint/2010/main" val="19156315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t-LT"/>
          </a:p>
        </p:txBody>
      </p:sp>
      <p:sp>
        <p:nvSpPr>
          <p:cNvPr id="4" name="Slide Number Placeholder 3"/>
          <p:cNvSpPr>
            <a:spLocks noGrp="1"/>
          </p:cNvSpPr>
          <p:nvPr>
            <p:ph type="sldNum" sz="quarter" idx="10"/>
          </p:nvPr>
        </p:nvSpPr>
        <p:spPr/>
        <p:txBody>
          <a:bodyPr/>
          <a:lstStyle/>
          <a:p>
            <a:fld id="{0C127573-7ADF-411A-9B23-EA9E8B4CF7AA}" type="slidenum">
              <a:rPr lang="pl-PL" smtClean="0"/>
              <a:pPr/>
              <a:t>7</a:t>
            </a:fld>
            <a:endParaRPr lang="pl-PL" dirty="0"/>
          </a:p>
        </p:txBody>
      </p:sp>
      <p:sp>
        <p:nvSpPr>
          <p:cNvPr id="5" name="Footer Placeholder 4"/>
          <p:cNvSpPr>
            <a:spLocks noGrp="1"/>
          </p:cNvSpPr>
          <p:nvPr>
            <p:ph type="ftr" sz="quarter" idx="11"/>
          </p:nvPr>
        </p:nvSpPr>
        <p:spPr/>
        <p:txBody>
          <a:bodyPr/>
          <a:lstStyle/>
          <a:p>
            <a:r>
              <a:rPr lang="pl-PL" smtClean="0"/>
              <a:t>HX186-2013/06/APS-540000-1341</a:t>
            </a:r>
            <a:endParaRPr lang="pl-PL" dirty="0"/>
          </a:p>
        </p:txBody>
      </p:sp>
      <p:sp>
        <p:nvSpPr>
          <p:cNvPr id="6" name="Date Placeholder 5"/>
          <p:cNvSpPr>
            <a:spLocks noGrp="1"/>
          </p:cNvSpPr>
          <p:nvPr>
            <p:ph type="dt" idx="12"/>
          </p:nvPr>
        </p:nvSpPr>
        <p:spPr/>
        <p:txBody>
          <a:bodyPr/>
          <a:lstStyle/>
          <a:p>
            <a:r>
              <a:rPr lang="lt-LT" smtClean="0"/>
              <a:t>2014-09-17</a:t>
            </a:r>
            <a:endParaRPr lang="pl-PL" dirty="0"/>
          </a:p>
        </p:txBody>
      </p:sp>
      <p:sp>
        <p:nvSpPr>
          <p:cNvPr id="7" name="Header Placeholder 6"/>
          <p:cNvSpPr>
            <a:spLocks noGrp="1"/>
          </p:cNvSpPr>
          <p:nvPr>
            <p:ph type="hdr" sz="quarter" idx="13"/>
          </p:nvPr>
        </p:nvSpPr>
        <p:spPr/>
        <p:txBody>
          <a:bodyPr/>
          <a:lstStyle/>
          <a:p>
            <a:r>
              <a:rPr lang="lt-LT" smtClean="0"/>
              <a:t>eLABa talpyklos mokymai</a:t>
            </a:r>
            <a:endParaRPr lang="pl-PL" dirty="0"/>
          </a:p>
        </p:txBody>
      </p:sp>
    </p:spTree>
    <p:extLst>
      <p:ext uri="{BB962C8B-B14F-4D97-AF65-F5344CB8AC3E}">
        <p14:creationId xmlns:p14="http://schemas.microsoft.com/office/powerpoint/2010/main" val="33452992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t-LT"/>
          </a:p>
        </p:txBody>
      </p:sp>
      <p:sp>
        <p:nvSpPr>
          <p:cNvPr id="4" name="Slide Number Placeholder 3"/>
          <p:cNvSpPr>
            <a:spLocks noGrp="1"/>
          </p:cNvSpPr>
          <p:nvPr>
            <p:ph type="sldNum" sz="quarter" idx="10"/>
          </p:nvPr>
        </p:nvSpPr>
        <p:spPr/>
        <p:txBody>
          <a:bodyPr/>
          <a:lstStyle/>
          <a:p>
            <a:fld id="{0C127573-7ADF-411A-9B23-EA9E8B4CF7AA}" type="slidenum">
              <a:rPr lang="pl-PL" smtClean="0"/>
              <a:pPr/>
              <a:t>8</a:t>
            </a:fld>
            <a:endParaRPr lang="pl-PL" dirty="0"/>
          </a:p>
        </p:txBody>
      </p:sp>
      <p:sp>
        <p:nvSpPr>
          <p:cNvPr id="5" name="Footer Placeholder 4"/>
          <p:cNvSpPr>
            <a:spLocks noGrp="1"/>
          </p:cNvSpPr>
          <p:nvPr>
            <p:ph type="ftr" sz="quarter" idx="11"/>
          </p:nvPr>
        </p:nvSpPr>
        <p:spPr/>
        <p:txBody>
          <a:bodyPr/>
          <a:lstStyle/>
          <a:p>
            <a:r>
              <a:rPr lang="pl-PL" smtClean="0"/>
              <a:t>HX186-2013/06/APS-540000-1341</a:t>
            </a:r>
            <a:endParaRPr lang="pl-PL" dirty="0"/>
          </a:p>
        </p:txBody>
      </p:sp>
      <p:sp>
        <p:nvSpPr>
          <p:cNvPr id="6" name="Date Placeholder 5"/>
          <p:cNvSpPr>
            <a:spLocks noGrp="1"/>
          </p:cNvSpPr>
          <p:nvPr>
            <p:ph type="dt" idx="12"/>
          </p:nvPr>
        </p:nvSpPr>
        <p:spPr/>
        <p:txBody>
          <a:bodyPr/>
          <a:lstStyle/>
          <a:p>
            <a:r>
              <a:rPr lang="lt-LT" smtClean="0"/>
              <a:t>2014-09-17</a:t>
            </a:r>
            <a:endParaRPr lang="pl-PL" dirty="0"/>
          </a:p>
        </p:txBody>
      </p:sp>
      <p:sp>
        <p:nvSpPr>
          <p:cNvPr id="7" name="Header Placeholder 6"/>
          <p:cNvSpPr>
            <a:spLocks noGrp="1"/>
          </p:cNvSpPr>
          <p:nvPr>
            <p:ph type="hdr" sz="quarter" idx="13"/>
          </p:nvPr>
        </p:nvSpPr>
        <p:spPr/>
        <p:txBody>
          <a:bodyPr/>
          <a:lstStyle/>
          <a:p>
            <a:r>
              <a:rPr lang="lt-LT" smtClean="0"/>
              <a:t>eLABa talpyklos mokymai</a:t>
            </a:r>
            <a:endParaRPr lang="pl-PL" dirty="0"/>
          </a:p>
        </p:txBody>
      </p:sp>
    </p:spTree>
    <p:extLst>
      <p:ext uri="{BB962C8B-B14F-4D97-AF65-F5344CB8AC3E}">
        <p14:creationId xmlns:p14="http://schemas.microsoft.com/office/powerpoint/2010/main" val="37537962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t-LT"/>
          </a:p>
        </p:txBody>
      </p:sp>
      <p:sp>
        <p:nvSpPr>
          <p:cNvPr id="4" name="Slide Number Placeholder 3"/>
          <p:cNvSpPr>
            <a:spLocks noGrp="1"/>
          </p:cNvSpPr>
          <p:nvPr>
            <p:ph type="sldNum" sz="quarter" idx="10"/>
          </p:nvPr>
        </p:nvSpPr>
        <p:spPr/>
        <p:txBody>
          <a:bodyPr/>
          <a:lstStyle/>
          <a:p>
            <a:fld id="{0C127573-7ADF-411A-9B23-EA9E8B4CF7AA}" type="slidenum">
              <a:rPr lang="pl-PL" smtClean="0"/>
              <a:pPr/>
              <a:t>9</a:t>
            </a:fld>
            <a:endParaRPr lang="pl-PL" dirty="0"/>
          </a:p>
        </p:txBody>
      </p:sp>
      <p:sp>
        <p:nvSpPr>
          <p:cNvPr id="5" name="Footer Placeholder 4"/>
          <p:cNvSpPr>
            <a:spLocks noGrp="1"/>
          </p:cNvSpPr>
          <p:nvPr>
            <p:ph type="ftr" sz="quarter" idx="11"/>
          </p:nvPr>
        </p:nvSpPr>
        <p:spPr/>
        <p:txBody>
          <a:bodyPr/>
          <a:lstStyle/>
          <a:p>
            <a:r>
              <a:rPr lang="pl-PL" smtClean="0"/>
              <a:t>HX186-2013/06/APS-540000-1341</a:t>
            </a:r>
            <a:endParaRPr lang="pl-PL" dirty="0"/>
          </a:p>
        </p:txBody>
      </p:sp>
      <p:sp>
        <p:nvSpPr>
          <p:cNvPr id="6" name="Date Placeholder 5"/>
          <p:cNvSpPr>
            <a:spLocks noGrp="1"/>
          </p:cNvSpPr>
          <p:nvPr>
            <p:ph type="dt" idx="12"/>
          </p:nvPr>
        </p:nvSpPr>
        <p:spPr/>
        <p:txBody>
          <a:bodyPr/>
          <a:lstStyle/>
          <a:p>
            <a:r>
              <a:rPr lang="lt-LT" smtClean="0"/>
              <a:t>2014-09-17</a:t>
            </a:r>
            <a:endParaRPr lang="pl-PL" dirty="0"/>
          </a:p>
        </p:txBody>
      </p:sp>
      <p:sp>
        <p:nvSpPr>
          <p:cNvPr id="7" name="Header Placeholder 6"/>
          <p:cNvSpPr>
            <a:spLocks noGrp="1"/>
          </p:cNvSpPr>
          <p:nvPr>
            <p:ph type="hdr" sz="quarter" idx="13"/>
          </p:nvPr>
        </p:nvSpPr>
        <p:spPr/>
        <p:txBody>
          <a:bodyPr/>
          <a:lstStyle/>
          <a:p>
            <a:r>
              <a:rPr lang="lt-LT" smtClean="0"/>
              <a:t>eLABa talpyklos mokymai</a:t>
            </a:r>
            <a:endParaRPr lang="pl-PL" dirty="0"/>
          </a:p>
        </p:txBody>
      </p:sp>
    </p:spTree>
    <p:extLst>
      <p:ext uri="{BB962C8B-B14F-4D97-AF65-F5344CB8AC3E}">
        <p14:creationId xmlns:p14="http://schemas.microsoft.com/office/powerpoint/2010/main" val="73975581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1.xml"/><Relationship Id="rId4" Type="http://schemas.microsoft.com/office/2007/relationships/hdphoto" Target="../media/hdphoto2.wdp"/></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Logo">
    <p:spTree>
      <p:nvGrpSpPr>
        <p:cNvPr id="1" name=""/>
        <p:cNvGrpSpPr/>
        <p:nvPr/>
      </p:nvGrpSpPr>
      <p:grpSpPr>
        <a:xfrm>
          <a:off x="0" y="0"/>
          <a:ext cx="0" cy="0"/>
          <a:chOff x="0" y="0"/>
          <a:chExt cx="0" cy="0"/>
        </a:xfrm>
      </p:grpSpPr>
      <p:pic>
        <p:nvPicPr>
          <p:cNvPr id="1029" name="Picture 5"/>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829539" y="2881367"/>
            <a:ext cx="5486400" cy="9608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29145187"/>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Empty">
    <p:spTree>
      <p:nvGrpSpPr>
        <p:cNvPr id="1" name=""/>
        <p:cNvGrpSpPr/>
        <p:nvPr/>
      </p:nvGrpSpPr>
      <p:grpSpPr>
        <a:xfrm>
          <a:off x="0" y="0"/>
          <a:ext cx="0" cy="0"/>
          <a:chOff x="0" y="0"/>
          <a:chExt cx="0" cy="0"/>
        </a:xfrm>
      </p:grpSpPr>
      <p:sp>
        <p:nvSpPr>
          <p:cNvPr id="5" name="Foliennummernplatzhalter 4"/>
          <p:cNvSpPr>
            <a:spLocks noGrp="1"/>
          </p:cNvSpPr>
          <p:nvPr>
            <p:ph type="sldNum" sz="quarter" idx="12"/>
          </p:nvPr>
        </p:nvSpPr>
        <p:spPr/>
        <p:txBody>
          <a:bodyPr/>
          <a:lstStyle>
            <a:lvl1pPr>
              <a:defRPr sz="900"/>
            </a:lvl1pPr>
          </a:lstStyle>
          <a:p>
            <a:fld id="{9DC1E638-3F78-4E0D-883A-B278700C48C0}" type="slidenum">
              <a:rPr lang="en-GB" noProof="0" smtClean="0"/>
              <a:pPr/>
              <a:t>‹#›</a:t>
            </a:fld>
            <a:endParaRPr lang="en-GB" noProof="0" dirty="0"/>
          </a:p>
        </p:txBody>
      </p:sp>
      <p:sp>
        <p:nvSpPr>
          <p:cNvPr id="10" name="Titelplatzhalter 1"/>
          <p:cNvSpPr>
            <a:spLocks noGrp="1"/>
          </p:cNvSpPr>
          <p:nvPr>
            <p:ph type="title" hasCustomPrompt="1"/>
          </p:nvPr>
        </p:nvSpPr>
        <p:spPr>
          <a:xfrm>
            <a:off x="394971" y="848201"/>
            <a:ext cx="8425973" cy="792674"/>
          </a:xfrm>
          <a:prstGeom prst="rect">
            <a:avLst/>
          </a:prstGeom>
        </p:spPr>
        <p:txBody>
          <a:bodyPr vert="horz" lIns="0" tIns="0" rIns="0" bIns="0" rtlCol="0" anchor="t">
            <a:normAutofit/>
          </a:bodyPr>
          <a:lstStyle>
            <a:lvl1pPr>
              <a:defRPr>
                <a:solidFill>
                  <a:srgbClr val="58595B"/>
                </a:solidFill>
              </a:defRPr>
            </a:lvl1pPr>
          </a:lstStyle>
          <a:p>
            <a:r>
              <a:rPr lang="en-GB" noProof="0" dirty="0" smtClean="0"/>
              <a:t>Click to edit Master title style</a:t>
            </a:r>
            <a:endParaRPr lang="en-GB" noProof="0" dirty="0"/>
          </a:p>
        </p:txBody>
      </p:sp>
      <p:sp>
        <p:nvSpPr>
          <p:cNvPr id="8" name="Fußzeilenplatzhalter 3"/>
          <p:cNvSpPr>
            <a:spLocks noGrp="1"/>
          </p:cNvSpPr>
          <p:nvPr>
            <p:ph type="ftr" sz="quarter" idx="11"/>
          </p:nvPr>
        </p:nvSpPr>
        <p:spPr>
          <a:xfrm>
            <a:off x="417646" y="6356350"/>
            <a:ext cx="6220545" cy="365125"/>
          </a:xfrm>
          <a:prstGeom prst="rect">
            <a:avLst/>
          </a:prstGeom>
        </p:spPr>
        <p:txBody>
          <a:bodyPr/>
          <a:lstStyle/>
          <a:p>
            <a:r>
              <a:rPr lang="en-GB" noProof="0" dirty="0" smtClean="0"/>
              <a:t>&lt;Project name&gt;</a:t>
            </a:r>
            <a:endParaRPr lang="en-GB" noProof="0" dirty="0"/>
          </a:p>
        </p:txBody>
      </p:sp>
      <p:pic>
        <p:nvPicPr>
          <p:cNvPr id="11" name="Picture 5"/>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285787" y="296161"/>
            <a:ext cx="1502613" cy="2631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9"/>
          <p:cNvSpPr txBox="1"/>
          <p:nvPr userDrawn="1"/>
        </p:nvSpPr>
        <p:spPr>
          <a:xfrm>
            <a:off x="5562600" y="216231"/>
            <a:ext cx="1567713" cy="246221"/>
          </a:xfrm>
          <a:prstGeom prst="rect">
            <a:avLst/>
          </a:prstGeom>
          <a:noFill/>
          <a:ln>
            <a:noFill/>
          </a:ln>
        </p:spPr>
        <p:txBody>
          <a:bodyPr wrap="square" rtlCol="0">
            <a:spAutoFit/>
          </a:bodyPr>
          <a:lstStyle/>
          <a:p>
            <a:r>
              <a:rPr lang="lt-LT" sz="1000" noProof="0" dirty="0" smtClean="0">
                <a:solidFill>
                  <a:srgbClr val="6298FC"/>
                </a:solidFill>
              </a:rPr>
              <a:t>sprendimai</a:t>
            </a:r>
            <a:r>
              <a:rPr lang="lt-LT" sz="1000" baseline="0" noProof="0" dirty="0" smtClean="0">
                <a:solidFill>
                  <a:srgbClr val="6298FC"/>
                </a:solidFill>
              </a:rPr>
              <a:t> reikliam verslui</a:t>
            </a:r>
            <a:endParaRPr lang="lt-LT" sz="1000" noProof="0" dirty="0">
              <a:solidFill>
                <a:srgbClr val="6298FC"/>
              </a:solidFill>
            </a:endParaRPr>
          </a:p>
        </p:txBody>
      </p:sp>
    </p:spTree>
    <p:extLst>
      <p:ext uri="{BB962C8B-B14F-4D97-AF65-F5344CB8AC3E}">
        <p14:creationId xmlns:p14="http://schemas.microsoft.com/office/powerpoint/2010/main" val="4124576155"/>
      </p:ext>
    </p:extLst>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Title of chapter (1)">
    <p:spTree>
      <p:nvGrpSpPr>
        <p:cNvPr id="1" name=""/>
        <p:cNvGrpSpPr/>
        <p:nvPr/>
      </p:nvGrpSpPr>
      <p:grpSpPr>
        <a:xfrm>
          <a:off x="0" y="0"/>
          <a:ext cx="0" cy="0"/>
          <a:chOff x="0" y="0"/>
          <a:chExt cx="0" cy="0"/>
        </a:xfrm>
      </p:grpSpPr>
      <p:pic>
        <p:nvPicPr>
          <p:cNvPr id="2" name="Obraz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9144000" cy="6861171"/>
          </a:xfrm>
          <a:prstGeom prst="rect">
            <a:avLst/>
          </a:prstGeom>
        </p:spPr>
      </p:pic>
      <p:sp>
        <p:nvSpPr>
          <p:cNvPr id="5" name="Rectangle 4"/>
          <p:cNvSpPr/>
          <p:nvPr userDrawn="1"/>
        </p:nvSpPr>
        <p:spPr bwMode="auto">
          <a:xfrm>
            <a:off x="1511300" y="1211738"/>
            <a:ext cx="7632700" cy="528162"/>
          </a:xfrm>
          <a:prstGeom prst="rect">
            <a:avLst/>
          </a:prstGeom>
          <a:solidFill>
            <a:srgbClr val="6298FC"/>
          </a:solidFill>
          <a:ln w="12700">
            <a:noFill/>
            <a:round/>
            <a:headEnd/>
            <a:tailEnd/>
          </a:ln>
        </p:spPr>
        <p:txBody>
          <a:bodyPr rtlCol="0" anchor="ctr"/>
          <a:lstStyle/>
          <a:p>
            <a:pPr algn="ctr"/>
            <a:endParaRPr lang="en-US" dirty="0"/>
          </a:p>
        </p:txBody>
      </p:sp>
      <p:sp>
        <p:nvSpPr>
          <p:cNvPr id="12" name="Textplatzhalter 7"/>
          <p:cNvSpPr>
            <a:spLocks noGrp="1"/>
          </p:cNvSpPr>
          <p:nvPr>
            <p:ph type="body" sz="quarter" idx="13" hasCustomPrompt="1"/>
          </p:nvPr>
        </p:nvSpPr>
        <p:spPr>
          <a:xfrm>
            <a:off x="1645920" y="2133600"/>
            <a:ext cx="5250180" cy="2235199"/>
          </a:xfrm>
        </p:spPr>
        <p:txBody>
          <a:bodyPr lIns="0" tIns="0" rIns="0" bIns="0" anchor="t" anchorCtr="0">
            <a:noAutofit/>
          </a:bodyPr>
          <a:lstStyle>
            <a:lvl1pPr marL="0" indent="0">
              <a:buNone/>
              <a:defRPr sz="1800">
                <a:solidFill>
                  <a:srgbClr val="58595B"/>
                </a:solidFill>
              </a:defRPr>
            </a:lvl1pPr>
          </a:lstStyle>
          <a:p>
            <a:pPr lvl="0"/>
            <a:r>
              <a:rPr lang="en-US" noProof="0" dirty="0" smtClean="0"/>
              <a:t>Click to edit Master text styles</a:t>
            </a:r>
          </a:p>
        </p:txBody>
      </p:sp>
      <p:sp>
        <p:nvSpPr>
          <p:cNvPr id="3" name="Tytuł 2"/>
          <p:cNvSpPr>
            <a:spLocks noGrp="1"/>
          </p:cNvSpPr>
          <p:nvPr>
            <p:ph type="title" hasCustomPrompt="1"/>
          </p:nvPr>
        </p:nvSpPr>
        <p:spPr>
          <a:xfrm>
            <a:off x="1645921" y="1287444"/>
            <a:ext cx="7326064" cy="405555"/>
          </a:xfrm>
        </p:spPr>
        <p:txBody>
          <a:bodyPr/>
          <a:lstStyle>
            <a:lvl1pPr>
              <a:defRPr b="0">
                <a:solidFill>
                  <a:schemeClr val="bg1"/>
                </a:solidFill>
              </a:defRPr>
            </a:lvl1pPr>
          </a:lstStyle>
          <a:p>
            <a:pPr lvl="0"/>
            <a:r>
              <a:rPr lang="en-US" noProof="0" dirty="0" smtClean="0"/>
              <a:t>Click to edit Master title style</a:t>
            </a:r>
          </a:p>
        </p:txBody>
      </p:sp>
      <p:sp>
        <p:nvSpPr>
          <p:cNvPr id="8" name="TextBox 9"/>
          <p:cNvSpPr txBox="1"/>
          <p:nvPr userDrawn="1"/>
        </p:nvSpPr>
        <p:spPr>
          <a:xfrm>
            <a:off x="5562600" y="216231"/>
            <a:ext cx="1567713" cy="246221"/>
          </a:xfrm>
          <a:prstGeom prst="rect">
            <a:avLst/>
          </a:prstGeom>
          <a:noFill/>
          <a:ln>
            <a:noFill/>
          </a:ln>
        </p:spPr>
        <p:txBody>
          <a:bodyPr wrap="square" rtlCol="0">
            <a:spAutoFit/>
          </a:bodyPr>
          <a:lstStyle/>
          <a:p>
            <a:r>
              <a:rPr lang="lt-LT" sz="1000" noProof="0" dirty="0" smtClean="0">
                <a:solidFill>
                  <a:srgbClr val="6298FC"/>
                </a:solidFill>
              </a:rPr>
              <a:t>sprendimai</a:t>
            </a:r>
            <a:r>
              <a:rPr lang="lt-LT" sz="1000" baseline="0" noProof="0" dirty="0" smtClean="0">
                <a:solidFill>
                  <a:srgbClr val="6298FC"/>
                </a:solidFill>
              </a:rPr>
              <a:t> reikliam verslui</a:t>
            </a:r>
            <a:endParaRPr lang="lt-LT" sz="1000" noProof="0" dirty="0">
              <a:solidFill>
                <a:srgbClr val="6298FC"/>
              </a:solidFill>
            </a:endParaRPr>
          </a:p>
        </p:txBody>
      </p:sp>
      <p:pic>
        <p:nvPicPr>
          <p:cNvPr id="11" name="Picture 5"/>
          <p:cNvPicPr>
            <a:picLocks noChangeAspect="1" noChangeArrowheads="1"/>
          </p:cNvPicPr>
          <p:nvPr userDrawn="1"/>
        </p:nvPicPr>
        <p:blipFill>
          <a:blip r:embed="rId3">
            <a:extLst>
              <a:ext uri="{BEBA8EAE-BF5A-486C-A8C5-ECC9F3942E4B}">
                <a14:imgProps xmlns:a14="http://schemas.microsoft.com/office/drawing/2010/main">
                  <a14:imgLayer r:embed="rId4">
                    <a14:imgEffect>
                      <a14:colorTemperature colorTemp="5900"/>
                    </a14:imgEffect>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7285787" y="296161"/>
            <a:ext cx="1502613" cy="2631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17756263"/>
      </p:ext>
    </p:extLst>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of chapter (2)">
    <p:spTree>
      <p:nvGrpSpPr>
        <p:cNvPr id="1" name=""/>
        <p:cNvGrpSpPr/>
        <p:nvPr/>
      </p:nvGrpSpPr>
      <p:grpSpPr>
        <a:xfrm>
          <a:off x="0" y="0"/>
          <a:ext cx="0" cy="0"/>
          <a:chOff x="0" y="0"/>
          <a:chExt cx="0" cy="0"/>
        </a:xfrm>
      </p:grpSpPr>
      <p:pic>
        <p:nvPicPr>
          <p:cNvPr id="2" name="Obraz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9144000" cy="6861171"/>
          </a:xfrm>
          <a:prstGeom prst="rect">
            <a:avLst/>
          </a:prstGeom>
        </p:spPr>
      </p:pic>
      <p:sp>
        <p:nvSpPr>
          <p:cNvPr id="10" name="Rectangle 9"/>
          <p:cNvSpPr/>
          <p:nvPr userDrawn="1"/>
        </p:nvSpPr>
        <p:spPr bwMode="auto">
          <a:xfrm>
            <a:off x="1511300" y="1211738"/>
            <a:ext cx="7632700" cy="528162"/>
          </a:xfrm>
          <a:prstGeom prst="rect">
            <a:avLst/>
          </a:prstGeom>
          <a:solidFill>
            <a:srgbClr val="6298FC"/>
          </a:solidFill>
          <a:ln w="12700">
            <a:noFill/>
            <a:round/>
            <a:headEnd/>
            <a:tailEnd/>
          </a:ln>
        </p:spPr>
        <p:txBody>
          <a:bodyPr rtlCol="0" anchor="ctr"/>
          <a:lstStyle/>
          <a:p>
            <a:pPr algn="ctr"/>
            <a:endParaRPr lang="en-US" dirty="0"/>
          </a:p>
        </p:txBody>
      </p:sp>
      <p:sp>
        <p:nvSpPr>
          <p:cNvPr id="8" name="Tytuł 2"/>
          <p:cNvSpPr>
            <a:spLocks noGrp="1"/>
          </p:cNvSpPr>
          <p:nvPr>
            <p:ph type="title" hasCustomPrompt="1"/>
          </p:nvPr>
        </p:nvSpPr>
        <p:spPr>
          <a:xfrm>
            <a:off x="1645921" y="1287444"/>
            <a:ext cx="7326064" cy="405555"/>
          </a:xfrm>
        </p:spPr>
        <p:txBody>
          <a:bodyPr/>
          <a:lstStyle>
            <a:lvl1pPr>
              <a:defRPr b="0">
                <a:solidFill>
                  <a:schemeClr val="bg1"/>
                </a:solidFill>
              </a:defRPr>
            </a:lvl1pPr>
          </a:lstStyle>
          <a:p>
            <a:pPr lvl="0"/>
            <a:r>
              <a:rPr lang="en-US" noProof="0" dirty="0" smtClean="0"/>
              <a:t>Click to edit Master title style</a:t>
            </a:r>
          </a:p>
        </p:txBody>
      </p:sp>
      <p:pic>
        <p:nvPicPr>
          <p:cNvPr id="13" name="Picture 5"/>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285787" y="296161"/>
            <a:ext cx="1502613" cy="2631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9"/>
          <p:cNvSpPr txBox="1"/>
          <p:nvPr userDrawn="1"/>
        </p:nvSpPr>
        <p:spPr>
          <a:xfrm>
            <a:off x="5562600" y="216231"/>
            <a:ext cx="1567713" cy="246221"/>
          </a:xfrm>
          <a:prstGeom prst="rect">
            <a:avLst/>
          </a:prstGeom>
          <a:noFill/>
          <a:ln>
            <a:noFill/>
          </a:ln>
        </p:spPr>
        <p:txBody>
          <a:bodyPr wrap="square" rtlCol="0">
            <a:spAutoFit/>
          </a:bodyPr>
          <a:lstStyle/>
          <a:p>
            <a:r>
              <a:rPr lang="lt-LT" sz="1000" noProof="0" dirty="0" smtClean="0">
                <a:solidFill>
                  <a:srgbClr val="6298FC"/>
                </a:solidFill>
              </a:rPr>
              <a:t>sprendimai</a:t>
            </a:r>
            <a:r>
              <a:rPr lang="lt-LT" sz="1000" baseline="0" noProof="0" dirty="0" smtClean="0">
                <a:solidFill>
                  <a:srgbClr val="6298FC"/>
                </a:solidFill>
              </a:rPr>
              <a:t> reikliam verslui</a:t>
            </a:r>
            <a:endParaRPr lang="lt-LT" sz="1000" noProof="0" dirty="0">
              <a:solidFill>
                <a:srgbClr val="6298FC"/>
              </a:solidFill>
            </a:endParaRPr>
          </a:p>
        </p:txBody>
      </p:sp>
    </p:spTree>
    <p:extLst>
      <p:ext uri="{BB962C8B-B14F-4D97-AF65-F5344CB8AC3E}">
        <p14:creationId xmlns:p14="http://schemas.microsoft.com/office/powerpoint/2010/main" val="4218711009"/>
      </p:ext>
    </p:extLst>
  </p:cSld>
  <p:clrMapOvr>
    <a:masterClrMapping/>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Final slide">
    <p:bg>
      <p:bgPr>
        <a:solidFill>
          <a:srgbClr val="6298FC"/>
        </a:solidFill>
        <a:effectLst/>
      </p:bgPr>
    </p:bg>
    <p:spTree>
      <p:nvGrpSpPr>
        <p:cNvPr id="1" name=""/>
        <p:cNvGrpSpPr/>
        <p:nvPr/>
      </p:nvGrpSpPr>
      <p:grpSpPr>
        <a:xfrm>
          <a:off x="0" y="0"/>
          <a:ext cx="0" cy="0"/>
          <a:chOff x="0" y="0"/>
          <a:chExt cx="0" cy="0"/>
        </a:xfrm>
      </p:grpSpPr>
      <p:sp>
        <p:nvSpPr>
          <p:cNvPr id="3" name="Untertitel 2"/>
          <p:cNvSpPr>
            <a:spLocks noGrp="1"/>
          </p:cNvSpPr>
          <p:nvPr>
            <p:ph type="subTitle" idx="1" hasCustomPrompt="1"/>
          </p:nvPr>
        </p:nvSpPr>
        <p:spPr>
          <a:xfrm>
            <a:off x="398291" y="2925316"/>
            <a:ext cx="6226029" cy="817780"/>
          </a:xfrm>
        </p:spPr>
        <p:txBody>
          <a:bodyPr>
            <a:noAutofit/>
          </a:bodyPr>
          <a:lstStyle>
            <a:lvl1pPr marL="0" indent="0" algn="l">
              <a:buNone/>
              <a:defRPr sz="32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smtClean="0"/>
              <a:t>Thank you </a:t>
            </a:r>
            <a:endParaRPr lang="en-US" noProof="0" dirty="0"/>
          </a:p>
        </p:txBody>
      </p:sp>
      <p:sp>
        <p:nvSpPr>
          <p:cNvPr id="5" name="Fußzeilenplatzhalter 4"/>
          <p:cNvSpPr>
            <a:spLocks noGrp="1"/>
          </p:cNvSpPr>
          <p:nvPr>
            <p:ph type="ftr" sz="quarter" idx="11"/>
          </p:nvPr>
        </p:nvSpPr>
        <p:spPr/>
        <p:txBody>
          <a:bodyPr/>
          <a:lstStyle>
            <a:lvl1pPr>
              <a:defRPr sz="1000">
                <a:solidFill>
                  <a:srgbClr val="FFFFFF"/>
                </a:solidFill>
              </a:defRPr>
            </a:lvl1pPr>
          </a:lstStyle>
          <a:p>
            <a:r>
              <a:rPr lang="en-US" noProof="0" dirty="0" smtClean="0"/>
              <a:t>&lt;Project name&gt;</a:t>
            </a:r>
            <a:endParaRPr lang="en-US" noProof="0" dirty="0"/>
          </a:p>
        </p:txBody>
      </p:sp>
      <p:sp>
        <p:nvSpPr>
          <p:cNvPr id="6" name="Foliennummernplatzhalter 5"/>
          <p:cNvSpPr>
            <a:spLocks noGrp="1"/>
          </p:cNvSpPr>
          <p:nvPr>
            <p:ph type="sldNum" sz="quarter" idx="12"/>
          </p:nvPr>
        </p:nvSpPr>
        <p:spPr/>
        <p:txBody>
          <a:bodyPr/>
          <a:lstStyle>
            <a:lvl1pPr>
              <a:defRPr sz="900">
                <a:solidFill>
                  <a:srgbClr val="FFFFFF"/>
                </a:solidFill>
              </a:defRPr>
            </a:lvl1pPr>
          </a:lstStyle>
          <a:p>
            <a:fld id="{9DC1E638-3F78-4E0D-883A-B278700C48C0}" type="slidenum">
              <a:rPr lang="en-US" noProof="0" smtClean="0"/>
              <a:pPr/>
              <a:t>‹#›</a:t>
            </a:fld>
            <a:endParaRPr lang="en-US" noProof="0" dirty="0"/>
          </a:p>
        </p:txBody>
      </p:sp>
      <p:sp>
        <p:nvSpPr>
          <p:cNvPr id="7" name="Textplatzhalter 7"/>
          <p:cNvSpPr>
            <a:spLocks noGrp="1"/>
          </p:cNvSpPr>
          <p:nvPr>
            <p:ph type="body" sz="quarter" idx="13" hasCustomPrompt="1"/>
          </p:nvPr>
        </p:nvSpPr>
        <p:spPr>
          <a:xfrm>
            <a:off x="394970" y="4867733"/>
            <a:ext cx="8425974" cy="336244"/>
          </a:xfrm>
        </p:spPr>
        <p:txBody>
          <a:bodyPr lIns="0" tIns="0" rIns="0" bIns="0" anchor="t" anchorCtr="0">
            <a:noAutofit/>
          </a:bodyPr>
          <a:lstStyle>
            <a:lvl1pPr marL="0" indent="0">
              <a:buNone/>
              <a:defRPr sz="1800" baseline="0">
                <a:solidFill>
                  <a:schemeClr val="bg1"/>
                </a:solidFill>
              </a:defRPr>
            </a:lvl1pPr>
          </a:lstStyle>
          <a:p>
            <a:pPr lvl="0"/>
            <a:r>
              <a:rPr lang="en-US" noProof="0" dirty="0" smtClean="0"/>
              <a:t>Address details / contact</a:t>
            </a:r>
          </a:p>
        </p:txBody>
      </p:sp>
      <p:pic>
        <p:nvPicPr>
          <p:cNvPr id="17"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276702" y="292276"/>
            <a:ext cx="1502173" cy="2642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p:nvPr userDrawn="1"/>
        </p:nvSpPr>
        <p:spPr>
          <a:xfrm>
            <a:off x="5537200" y="216230"/>
            <a:ext cx="1720113" cy="246221"/>
          </a:xfrm>
          <a:prstGeom prst="rect">
            <a:avLst/>
          </a:prstGeom>
          <a:noFill/>
          <a:ln>
            <a:noFill/>
          </a:ln>
        </p:spPr>
        <p:txBody>
          <a:bodyPr wrap="square" rtlCol="0">
            <a:spAutoFit/>
          </a:bodyPr>
          <a:lstStyle/>
          <a:p>
            <a:r>
              <a:rPr lang="lt-LT" sz="1000" noProof="0" dirty="0" smtClean="0">
                <a:solidFill>
                  <a:schemeClr val="bg1"/>
                </a:solidFill>
              </a:rPr>
              <a:t>sprendimai</a:t>
            </a:r>
            <a:r>
              <a:rPr lang="lt-LT" sz="1000" baseline="0" noProof="0" dirty="0" smtClean="0">
                <a:solidFill>
                  <a:schemeClr val="bg1"/>
                </a:solidFill>
              </a:rPr>
              <a:t> reikliam verslui</a:t>
            </a:r>
            <a:endParaRPr lang="lt-LT" sz="1000" noProof="0" dirty="0">
              <a:solidFill>
                <a:schemeClr val="bg1"/>
              </a:solidFill>
            </a:endParaRPr>
          </a:p>
        </p:txBody>
      </p:sp>
    </p:spTree>
    <p:extLst>
      <p:ext uri="{BB962C8B-B14F-4D97-AF65-F5344CB8AC3E}">
        <p14:creationId xmlns:p14="http://schemas.microsoft.com/office/powerpoint/2010/main" val="1287204131"/>
      </p:ext>
    </p:extLst>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Solutions for demanding business">
    <p:spTree>
      <p:nvGrpSpPr>
        <p:cNvPr id="1" name=""/>
        <p:cNvGrpSpPr/>
        <p:nvPr/>
      </p:nvGrpSpPr>
      <p:grpSpPr>
        <a:xfrm>
          <a:off x="0" y="0"/>
          <a:ext cx="0" cy="0"/>
          <a:chOff x="0" y="0"/>
          <a:chExt cx="0" cy="0"/>
        </a:xfrm>
      </p:grpSpPr>
      <p:grpSp>
        <p:nvGrpSpPr>
          <p:cNvPr id="11" name="Grupa 10"/>
          <p:cNvGrpSpPr/>
          <p:nvPr userDrawn="1"/>
        </p:nvGrpSpPr>
        <p:grpSpPr>
          <a:xfrm rot="20162378">
            <a:off x="3368430" y="3689068"/>
            <a:ext cx="2407141" cy="2515166"/>
            <a:chOff x="5196497" y="2881730"/>
            <a:chExt cx="5847856" cy="6110290"/>
          </a:xfrm>
        </p:grpSpPr>
        <p:pic>
          <p:nvPicPr>
            <p:cNvPr id="12" name="Picture 2" descr="360_kompas.png"/>
            <p:cNvPicPr>
              <a:picLocks noChangeAspect="1"/>
            </p:cNvPicPr>
            <p:nvPr userDrawn="1"/>
          </p:nvPicPr>
          <p:blipFill>
            <a:blip r:embed="rId2">
              <a:extLst>
                <a:ext uri="{BEBA8EAE-BF5A-486C-A8C5-ECC9F3942E4B}">
                  <a14:imgProps xmlns:a14="http://schemas.microsoft.com/office/drawing/2010/main">
                    <a14:imgLayer r:embed="rId3">
                      <a14:imgEffect>
                        <a14:sharpenSoften amount="25000"/>
                      </a14:imgEffect>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rot="20304540">
              <a:off x="5196497" y="2881730"/>
              <a:ext cx="5847856" cy="6110290"/>
            </a:xfrm>
            <a:prstGeom prst="rect">
              <a:avLst/>
            </a:prstGeom>
          </p:spPr>
        </p:pic>
        <p:sp>
          <p:nvSpPr>
            <p:cNvPr id="13" name="Isosceles Triangle 3"/>
            <p:cNvSpPr/>
            <p:nvPr userDrawn="1"/>
          </p:nvSpPr>
          <p:spPr>
            <a:xfrm rot="19942403">
              <a:off x="7069754" y="3523047"/>
              <a:ext cx="237186" cy="204471"/>
            </a:xfrm>
            <a:prstGeom prst="triangl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dirty="0"/>
            </a:p>
          </p:txBody>
        </p:sp>
      </p:grpSp>
      <p:pic>
        <p:nvPicPr>
          <p:cNvPr id="8" name="Picture 5"/>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829539" y="2220967"/>
            <a:ext cx="5486400" cy="9608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userDrawn="1"/>
        </p:nvSpPr>
        <p:spPr>
          <a:xfrm>
            <a:off x="2514601" y="5893420"/>
            <a:ext cx="4041582" cy="399340"/>
          </a:xfrm>
          <a:prstGeom prst="rect">
            <a:avLst/>
          </a:prstGeom>
        </p:spPr>
        <p:txBody>
          <a:bodyPr wrap="square">
            <a:spAutoFit/>
          </a:bodyPr>
          <a:lstStyle/>
          <a:p>
            <a:pPr marL="0" marR="0" lvl="0" indent="0" algn="ctr" defTabSz="914400" rtl="0" eaLnBrk="1" fontAlgn="auto" latinLnBrk="0" hangingPunct="1">
              <a:lnSpc>
                <a:spcPct val="95000"/>
              </a:lnSpc>
              <a:spcBef>
                <a:spcPts val="0"/>
              </a:spcBef>
              <a:spcAft>
                <a:spcPts val="800"/>
              </a:spcAft>
              <a:buClr>
                <a:srgbClr val="6298FC"/>
              </a:buClr>
              <a:buSzTx/>
              <a:buFont typeface="Wingdings" pitchFamily="2" charset="2"/>
              <a:buNone/>
              <a:tabLst/>
              <a:defRPr/>
            </a:pPr>
            <a:r>
              <a:rPr kumimoji="0" lang="lt-LT" sz="2100" b="0" i="0" u="none" strike="noStrike" kern="1200" cap="none" spc="0" normalizeH="0" baseline="0" noProof="0" dirty="0" smtClean="0">
                <a:ln>
                  <a:noFill/>
                </a:ln>
                <a:solidFill>
                  <a:schemeClr val="accent1">
                    <a:lumMod val="60000"/>
                    <a:lumOff val="40000"/>
                  </a:schemeClr>
                </a:solidFill>
                <a:effectLst/>
                <a:uLnTx/>
                <a:uFillTx/>
                <a:latin typeface="Verdana" panose="020B0604030504040204" pitchFamily="34" charset="0"/>
              </a:rPr>
              <a:t>sprendimai reikliam verslui</a:t>
            </a:r>
          </a:p>
        </p:txBody>
      </p:sp>
    </p:spTree>
    <p:extLst>
      <p:ext uri="{BB962C8B-B14F-4D97-AF65-F5344CB8AC3E}">
        <p14:creationId xmlns:p14="http://schemas.microsoft.com/office/powerpoint/2010/main" val="1215418392"/>
      </p:ext>
    </p:extLst>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p:bg>
      <p:bgPr>
        <a:solidFill>
          <a:srgbClr val="6298FC"/>
        </a:solidFill>
        <a:effectLst/>
      </p:bgPr>
    </p:bg>
    <p:spTree>
      <p:nvGrpSpPr>
        <p:cNvPr id="1" name=""/>
        <p:cNvGrpSpPr/>
        <p:nvPr/>
      </p:nvGrpSpPr>
      <p:grpSpPr>
        <a:xfrm>
          <a:off x="0" y="0"/>
          <a:ext cx="0" cy="0"/>
          <a:chOff x="0" y="0"/>
          <a:chExt cx="0" cy="0"/>
        </a:xfrm>
      </p:grpSpPr>
      <p:sp>
        <p:nvSpPr>
          <p:cNvPr id="3" name="Untertitel 2"/>
          <p:cNvSpPr>
            <a:spLocks noGrp="1"/>
          </p:cNvSpPr>
          <p:nvPr>
            <p:ph type="subTitle" idx="1" hasCustomPrompt="1"/>
          </p:nvPr>
        </p:nvSpPr>
        <p:spPr>
          <a:xfrm>
            <a:off x="398291" y="2854196"/>
            <a:ext cx="8446771" cy="817780"/>
          </a:xfrm>
        </p:spPr>
        <p:txBody>
          <a:bodyPr>
            <a:noAutofit/>
          </a:bodyPr>
          <a:lstStyle>
            <a:lvl1pPr marL="0" indent="0" algn="l">
              <a:buNone/>
              <a:defRPr sz="32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smtClean="0"/>
              <a:t>Title of presentation</a:t>
            </a:r>
            <a:endParaRPr lang="en-US" noProof="0" dirty="0"/>
          </a:p>
        </p:txBody>
      </p:sp>
      <p:sp>
        <p:nvSpPr>
          <p:cNvPr id="12" name="Symbol zastępczy stopki 11"/>
          <p:cNvSpPr>
            <a:spLocks noGrp="1"/>
          </p:cNvSpPr>
          <p:nvPr>
            <p:ph type="ftr" sz="quarter" idx="11"/>
          </p:nvPr>
        </p:nvSpPr>
        <p:spPr/>
        <p:txBody>
          <a:bodyPr/>
          <a:lstStyle>
            <a:lvl1pPr>
              <a:defRPr sz="1200">
                <a:solidFill>
                  <a:schemeClr val="bg1"/>
                </a:solidFill>
              </a:defRPr>
            </a:lvl1pPr>
          </a:lstStyle>
          <a:p>
            <a:r>
              <a:rPr lang="en-US" noProof="0" dirty="0" smtClean="0"/>
              <a:t>City, date</a:t>
            </a:r>
            <a:endParaRPr lang="en-US" noProof="0" dirty="0"/>
          </a:p>
        </p:txBody>
      </p:sp>
      <p:sp>
        <p:nvSpPr>
          <p:cNvPr id="13" name="Symbol zastępczy numeru slajdu 12"/>
          <p:cNvSpPr>
            <a:spLocks noGrp="1"/>
          </p:cNvSpPr>
          <p:nvPr>
            <p:ph type="sldNum" sz="quarter" idx="12"/>
          </p:nvPr>
        </p:nvSpPr>
        <p:spPr/>
        <p:txBody>
          <a:bodyPr/>
          <a:lstStyle>
            <a:lvl1pPr>
              <a:defRPr>
                <a:solidFill>
                  <a:schemeClr val="bg1"/>
                </a:solidFill>
              </a:defRPr>
            </a:lvl1pPr>
          </a:lstStyle>
          <a:p>
            <a:fld id="{9DC1E638-3F78-4E0D-883A-B278700C48C0}" type="slidenum">
              <a:rPr lang="en-GB" noProof="0" smtClean="0"/>
              <a:pPr/>
              <a:t>‹#›</a:t>
            </a:fld>
            <a:endParaRPr lang="en-GB" noProof="0" dirty="0"/>
          </a:p>
        </p:txBody>
      </p:sp>
      <p:pic>
        <p:nvPicPr>
          <p:cNvPr id="14"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276702" y="292276"/>
            <a:ext cx="1502173" cy="2642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userDrawn="1"/>
        </p:nvSpPr>
        <p:spPr>
          <a:xfrm>
            <a:off x="5537200" y="216230"/>
            <a:ext cx="1720113" cy="246221"/>
          </a:xfrm>
          <a:prstGeom prst="rect">
            <a:avLst/>
          </a:prstGeom>
          <a:noFill/>
          <a:ln>
            <a:noFill/>
          </a:ln>
        </p:spPr>
        <p:txBody>
          <a:bodyPr wrap="square" rtlCol="0">
            <a:spAutoFit/>
          </a:bodyPr>
          <a:lstStyle/>
          <a:p>
            <a:r>
              <a:rPr lang="lt-LT" sz="1000" noProof="0" dirty="0" smtClean="0">
                <a:solidFill>
                  <a:schemeClr val="bg1"/>
                </a:solidFill>
              </a:rPr>
              <a:t>sprendimai</a:t>
            </a:r>
            <a:r>
              <a:rPr lang="lt-LT" sz="1000" baseline="0" noProof="0" dirty="0" smtClean="0">
                <a:solidFill>
                  <a:schemeClr val="bg1"/>
                </a:solidFill>
              </a:rPr>
              <a:t> reikliam verslui</a:t>
            </a:r>
            <a:endParaRPr lang="lt-LT" sz="1000" noProof="0" dirty="0">
              <a:solidFill>
                <a:schemeClr val="bg1"/>
              </a:solidFill>
            </a:endParaRPr>
          </a:p>
        </p:txBody>
      </p:sp>
    </p:spTree>
    <p:extLst>
      <p:ext uri="{BB962C8B-B14F-4D97-AF65-F5344CB8AC3E}">
        <p14:creationId xmlns:p14="http://schemas.microsoft.com/office/powerpoint/2010/main" val="2394294648"/>
      </p:ext>
    </p:extLst>
  </p:cSld>
  <p:clrMapOvr>
    <a:masterClrMapping/>
  </p:clrMapOvr>
  <p:transition>
    <p:fade/>
  </p:transition>
  <p:timing>
    <p:tnLst>
      <p:par>
        <p:cTn id="1" dur="indefinite" restart="never" nodeType="tmRoot"/>
      </p:par>
    </p:tnLst>
  </p:timing>
  <p:hf hdr="0" dt="0"/>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able of contents">
    <p:bg>
      <p:bgPr>
        <a:solidFill>
          <a:srgbClr val="6298FC"/>
        </a:solidFill>
        <a:effectLst/>
      </p:bgPr>
    </p:bg>
    <p:spTree>
      <p:nvGrpSpPr>
        <p:cNvPr id="1" name=""/>
        <p:cNvGrpSpPr/>
        <p:nvPr/>
      </p:nvGrpSpPr>
      <p:grpSpPr>
        <a:xfrm>
          <a:off x="0" y="0"/>
          <a:ext cx="0" cy="0"/>
          <a:chOff x="0" y="0"/>
          <a:chExt cx="0" cy="0"/>
        </a:xfrm>
      </p:grpSpPr>
      <p:sp>
        <p:nvSpPr>
          <p:cNvPr id="3" name="Untertitel 2"/>
          <p:cNvSpPr>
            <a:spLocks noGrp="1"/>
          </p:cNvSpPr>
          <p:nvPr>
            <p:ph type="subTitle" idx="1" hasCustomPrompt="1"/>
          </p:nvPr>
        </p:nvSpPr>
        <p:spPr>
          <a:xfrm>
            <a:off x="398291" y="1624836"/>
            <a:ext cx="8437978" cy="817780"/>
          </a:xfrm>
        </p:spPr>
        <p:txBody>
          <a:bodyPr>
            <a:noAutofit/>
          </a:bodyPr>
          <a:lstStyle>
            <a:lvl1pPr marL="0" indent="0" algn="l">
              <a:buNone/>
              <a:defRPr sz="32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smtClean="0"/>
              <a:t>Click to edit Master title style</a:t>
            </a:r>
            <a:endParaRPr lang="en-US" noProof="0" dirty="0"/>
          </a:p>
        </p:txBody>
      </p:sp>
      <p:sp>
        <p:nvSpPr>
          <p:cNvPr id="5" name="Fußzeilenplatzhalter 4"/>
          <p:cNvSpPr>
            <a:spLocks noGrp="1"/>
          </p:cNvSpPr>
          <p:nvPr>
            <p:ph type="ftr" sz="quarter" idx="11"/>
          </p:nvPr>
        </p:nvSpPr>
        <p:spPr>
          <a:xfrm>
            <a:off x="416866" y="6356350"/>
            <a:ext cx="6221326" cy="365125"/>
          </a:xfrm>
        </p:spPr>
        <p:txBody>
          <a:bodyPr/>
          <a:lstStyle>
            <a:lvl1pPr>
              <a:defRPr sz="1000">
                <a:solidFill>
                  <a:srgbClr val="FFFFFF"/>
                </a:solidFill>
              </a:defRPr>
            </a:lvl1pPr>
          </a:lstStyle>
          <a:p>
            <a:r>
              <a:rPr lang="en-US" noProof="0" dirty="0" smtClean="0"/>
              <a:t>&lt;Project name&gt;</a:t>
            </a:r>
            <a:endParaRPr lang="en-US" noProof="0" dirty="0"/>
          </a:p>
        </p:txBody>
      </p:sp>
      <p:sp>
        <p:nvSpPr>
          <p:cNvPr id="6" name="Foliennummernplatzhalter 5"/>
          <p:cNvSpPr>
            <a:spLocks noGrp="1"/>
          </p:cNvSpPr>
          <p:nvPr>
            <p:ph type="sldNum" sz="quarter" idx="12"/>
          </p:nvPr>
        </p:nvSpPr>
        <p:spPr/>
        <p:txBody>
          <a:bodyPr/>
          <a:lstStyle>
            <a:lvl1pPr>
              <a:defRPr sz="900">
                <a:solidFill>
                  <a:srgbClr val="FFFFFF"/>
                </a:solidFill>
              </a:defRPr>
            </a:lvl1pPr>
          </a:lstStyle>
          <a:p>
            <a:fld id="{9DC1E638-3F78-4E0D-883A-B278700C48C0}" type="slidenum">
              <a:rPr lang="en-GB" noProof="0" smtClean="0"/>
              <a:pPr/>
              <a:t>‹#›</a:t>
            </a:fld>
            <a:endParaRPr lang="en-GB" noProof="0" dirty="0"/>
          </a:p>
        </p:txBody>
      </p:sp>
      <p:sp>
        <p:nvSpPr>
          <p:cNvPr id="7" name="Textplatzhalter 7"/>
          <p:cNvSpPr>
            <a:spLocks noGrp="1"/>
          </p:cNvSpPr>
          <p:nvPr>
            <p:ph type="body" sz="quarter" idx="13" hasCustomPrompt="1"/>
          </p:nvPr>
        </p:nvSpPr>
        <p:spPr>
          <a:xfrm>
            <a:off x="394970" y="2541093"/>
            <a:ext cx="8425974" cy="336244"/>
          </a:xfrm>
        </p:spPr>
        <p:txBody>
          <a:bodyPr lIns="0" tIns="0" rIns="0" bIns="0" anchor="t" anchorCtr="0">
            <a:noAutofit/>
          </a:bodyPr>
          <a:lstStyle>
            <a:lvl1pPr marL="285750" indent="-285750">
              <a:buClr>
                <a:schemeClr val="bg1"/>
              </a:buClr>
              <a:buFont typeface="Wingdings" pitchFamily="2" charset="2"/>
              <a:buChar char="§"/>
              <a:defRPr sz="1800" baseline="0">
                <a:solidFill>
                  <a:schemeClr val="bg1"/>
                </a:solidFill>
              </a:defRPr>
            </a:lvl1pPr>
          </a:lstStyle>
          <a:p>
            <a:pPr lvl="0"/>
            <a:r>
              <a:rPr lang="en-US" noProof="0" dirty="0" smtClean="0"/>
              <a:t>Click to edit Master text styles</a:t>
            </a:r>
          </a:p>
        </p:txBody>
      </p:sp>
      <p:pic>
        <p:nvPicPr>
          <p:cNvPr id="19"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276702" y="292276"/>
            <a:ext cx="1502173" cy="2642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p:cNvSpPr txBox="1"/>
          <p:nvPr userDrawn="1"/>
        </p:nvSpPr>
        <p:spPr>
          <a:xfrm>
            <a:off x="5537200" y="216230"/>
            <a:ext cx="1720113" cy="246221"/>
          </a:xfrm>
          <a:prstGeom prst="rect">
            <a:avLst/>
          </a:prstGeom>
          <a:noFill/>
          <a:ln>
            <a:noFill/>
          </a:ln>
        </p:spPr>
        <p:txBody>
          <a:bodyPr wrap="square" rtlCol="0">
            <a:spAutoFit/>
          </a:bodyPr>
          <a:lstStyle/>
          <a:p>
            <a:r>
              <a:rPr lang="lt-LT" sz="1000" noProof="0" dirty="0" smtClean="0">
                <a:solidFill>
                  <a:schemeClr val="bg1"/>
                </a:solidFill>
              </a:rPr>
              <a:t>sprendimai</a:t>
            </a:r>
            <a:r>
              <a:rPr lang="lt-LT" sz="1000" baseline="0" noProof="0" dirty="0" smtClean="0">
                <a:solidFill>
                  <a:schemeClr val="bg1"/>
                </a:solidFill>
              </a:rPr>
              <a:t> reikliam verslui</a:t>
            </a:r>
            <a:endParaRPr lang="lt-LT" sz="1000" noProof="0" dirty="0">
              <a:solidFill>
                <a:schemeClr val="bg1"/>
              </a:solidFill>
            </a:endParaRPr>
          </a:p>
        </p:txBody>
      </p:sp>
    </p:spTree>
    <p:extLst>
      <p:ext uri="{BB962C8B-B14F-4D97-AF65-F5344CB8AC3E}">
        <p14:creationId xmlns:p14="http://schemas.microsoft.com/office/powerpoint/2010/main" val="3242127348"/>
      </p:ext>
    </p:extLst>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of chapter">
    <p:bg>
      <p:bgPr>
        <a:solidFill>
          <a:srgbClr val="6298FC"/>
        </a:solidFill>
        <a:effectLst/>
      </p:bgPr>
    </p:bg>
    <p:spTree>
      <p:nvGrpSpPr>
        <p:cNvPr id="1" name=""/>
        <p:cNvGrpSpPr/>
        <p:nvPr/>
      </p:nvGrpSpPr>
      <p:grpSpPr>
        <a:xfrm>
          <a:off x="0" y="0"/>
          <a:ext cx="0" cy="0"/>
          <a:chOff x="0" y="0"/>
          <a:chExt cx="0" cy="0"/>
        </a:xfrm>
      </p:grpSpPr>
      <p:sp>
        <p:nvSpPr>
          <p:cNvPr id="3" name="Untertitel 2"/>
          <p:cNvSpPr>
            <a:spLocks noGrp="1"/>
          </p:cNvSpPr>
          <p:nvPr>
            <p:ph type="subTitle" idx="1" hasCustomPrompt="1"/>
          </p:nvPr>
        </p:nvSpPr>
        <p:spPr>
          <a:xfrm>
            <a:off x="398291" y="3673346"/>
            <a:ext cx="8355184" cy="817780"/>
          </a:xfrm>
        </p:spPr>
        <p:txBody>
          <a:bodyPr>
            <a:noAutofit/>
          </a:bodyPr>
          <a:lstStyle>
            <a:lvl1pPr marL="0" indent="0" algn="ctr">
              <a:buNone/>
              <a:defRPr sz="4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smtClean="0"/>
              <a:t>Click to edit Master subtitle style</a:t>
            </a:r>
            <a:endParaRPr lang="en-US" noProof="0" dirty="0"/>
          </a:p>
        </p:txBody>
      </p:sp>
      <p:sp>
        <p:nvSpPr>
          <p:cNvPr id="5" name="Fußzeilenplatzhalter 4"/>
          <p:cNvSpPr>
            <a:spLocks noGrp="1"/>
          </p:cNvSpPr>
          <p:nvPr>
            <p:ph type="ftr" sz="quarter" idx="11"/>
          </p:nvPr>
        </p:nvSpPr>
        <p:spPr>
          <a:xfrm>
            <a:off x="416866" y="6356350"/>
            <a:ext cx="6212534" cy="365125"/>
          </a:xfrm>
        </p:spPr>
        <p:txBody>
          <a:bodyPr/>
          <a:lstStyle>
            <a:lvl1pPr>
              <a:defRPr sz="1000">
                <a:solidFill>
                  <a:srgbClr val="FFFFFF"/>
                </a:solidFill>
              </a:defRPr>
            </a:lvl1pPr>
          </a:lstStyle>
          <a:p>
            <a:r>
              <a:rPr lang="en-US" noProof="0" dirty="0" smtClean="0"/>
              <a:t>&lt;Project name&gt;</a:t>
            </a:r>
            <a:endParaRPr lang="en-US" noProof="0" dirty="0"/>
          </a:p>
        </p:txBody>
      </p:sp>
      <p:sp>
        <p:nvSpPr>
          <p:cNvPr id="6" name="Foliennummernplatzhalter 5"/>
          <p:cNvSpPr>
            <a:spLocks noGrp="1"/>
          </p:cNvSpPr>
          <p:nvPr>
            <p:ph type="sldNum" sz="quarter" idx="12"/>
          </p:nvPr>
        </p:nvSpPr>
        <p:spPr/>
        <p:txBody>
          <a:bodyPr/>
          <a:lstStyle>
            <a:lvl1pPr>
              <a:defRPr sz="900">
                <a:solidFill>
                  <a:srgbClr val="FFFFFF"/>
                </a:solidFill>
              </a:defRPr>
            </a:lvl1pPr>
          </a:lstStyle>
          <a:p>
            <a:fld id="{9DC1E638-3F78-4E0D-883A-B278700C48C0}" type="slidenum">
              <a:rPr lang="en-GB" noProof="0" smtClean="0"/>
              <a:pPr/>
              <a:t>‹#›</a:t>
            </a:fld>
            <a:endParaRPr lang="en-GB" noProof="0" dirty="0"/>
          </a:p>
        </p:txBody>
      </p:sp>
      <p:pic>
        <p:nvPicPr>
          <p:cNvPr id="16"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276702" y="292276"/>
            <a:ext cx="1502173" cy="2642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userDrawn="1"/>
        </p:nvSpPr>
        <p:spPr>
          <a:xfrm>
            <a:off x="5537200" y="216230"/>
            <a:ext cx="1720113" cy="246221"/>
          </a:xfrm>
          <a:prstGeom prst="rect">
            <a:avLst/>
          </a:prstGeom>
          <a:noFill/>
          <a:ln>
            <a:noFill/>
          </a:ln>
        </p:spPr>
        <p:txBody>
          <a:bodyPr wrap="square" rtlCol="0">
            <a:spAutoFit/>
          </a:bodyPr>
          <a:lstStyle/>
          <a:p>
            <a:r>
              <a:rPr lang="lt-LT" sz="1000" noProof="0" dirty="0" smtClean="0">
                <a:solidFill>
                  <a:schemeClr val="bg1"/>
                </a:solidFill>
              </a:rPr>
              <a:t>sprendimai</a:t>
            </a:r>
            <a:r>
              <a:rPr lang="lt-LT" sz="1000" baseline="0" noProof="0" dirty="0" smtClean="0">
                <a:solidFill>
                  <a:schemeClr val="bg1"/>
                </a:solidFill>
              </a:rPr>
              <a:t> reikliam verslui</a:t>
            </a:r>
            <a:endParaRPr lang="lt-LT" sz="1000" noProof="0" dirty="0">
              <a:solidFill>
                <a:schemeClr val="bg1"/>
              </a:solidFill>
            </a:endParaRPr>
          </a:p>
        </p:txBody>
      </p:sp>
    </p:spTree>
    <p:extLst>
      <p:ext uri="{BB962C8B-B14F-4D97-AF65-F5344CB8AC3E}">
        <p14:creationId xmlns:p14="http://schemas.microsoft.com/office/powerpoint/2010/main" val="3107697718"/>
      </p:ext>
    </p:extLst>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Title and text">
    <p:spTree>
      <p:nvGrpSpPr>
        <p:cNvPr id="1" name=""/>
        <p:cNvGrpSpPr/>
        <p:nvPr/>
      </p:nvGrpSpPr>
      <p:grpSpPr>
        <a:xfrm>
          <a:off x="0" y="0"/>
          <a:ext cx="0" cy="0"/>
          <a:chOff x="0" y="0"/>
          <a:chExt cx="0" cy="0"/>
        </a:xfrm>
      </p:grpSpPr>
      <p:sp>
        <p:nvSpPr>
          <p:cNvPr id="22" name="TextBox 9"/>
          <p:cNvSpPr txBox="1"/>
          <p:nvPr/>
        </p:nvSpPr>
        <p:spPr>
          <a:xfrm>
            <a:off x="5562600" y="216231"/>
            <a:ext cx="1567713" cy="246221"/>
          </a:xfrm>
          <a:prstGeom prst="rect">
            <a:avLst/>
          </a:prstGeom>
          <a:noFill/>
          <a:ln>
            <a:noFill/>
          </a:ln>
        </p:spPr>
        <p:txBody>
          <a:bodyPr wrap="square" rtlCol="0">
            <a:spAutoFit/>
          </a:bodyPr>
          <a:lstStyle/>
          <a:p>
            <a:r>
              <a:rPr lang="lt-LT" sz="1000" noProof="0" dirty="0" smtClean="0">
                <a:solidFill>
                  <a:srgbClr val="6298FC"/>
                </a:solidFill>
              </a:rPr>
              <a:t>sprendimai</a:t>
            </a:r>
            <a:r>
              <a:rPr lang="lt-LT" sz="1000" baseline="0" noProof="0" dirty="0" smtClean="0">
                <a:solidFill>
                  <a:srgbClr val="6298FC"/>
                </a:solidFill>
              </a:rPr>
              <a:t> reikliam verslui</a:t>
            </a:r>
            <a:endParaRPr lang="lt-LT" sz="1000" noProof="0" dirty="0">
              <a:solidFill>
                <a:srgbClr val="6298FC"/>
              </a:solidFill>
            </a:endParaRPr>
          </a:p>
        </p:txBody>
      </p:sp>
      <p:sp>
        <p:nvSpPr>
          <p:cNvPr id="4" name="Fußzeilenplatzhalter 3"/>
          <p:cNvSpPr>
            <a:spLocks noGrp="1"/>
          </p:cNvSpPr>
          <p:nvPr userDrawn="1">
            <p:ph type="ftr" sz="quarter" idx="11"/>
          </p:nvPr>
        </p:nvSpPr>
        <p:spPr>
          <a:xfrm>
            <a:off x="416865" y="6356350"/>
            <a:ext cx="6230119" cy="365125"/>
          </a:xfrm>
        </p:spPr>
        <p:txBody>
          <a:bodyPr/>
          <a:lstStyle>
            <a:lvl1pPr>
              <a:defRPr sz="1000"/>
            </a:lvl1pPr>
          </a:lstStyle>
          <a:p>
            <a:r>
              <a:rPr lang="en-US" noProof="0" dirty="0" smtClean="0"/>
              <a:t>&lt;Project name&gt;</a:t>
            </a:r>
            <a:endParaRPr lang="en-US" noProof="0" dirty="0"/>
          </a:p>
        </p:txBody>
      </p:sp>
      <p:sp>
        <p:nvSpPr>
          <p:cNvPr id="5" name="Foliennummernplatzhalter 4"/>
          <p:cNvSpPr>
            <a:spLocks noGrp="1"/>
          </p:cNvSpPr>
          <p:nvPr userDrawn="1">
            <p:ph type="sldNum" sz="quarter" idx="12"/>
          </p:nvPr>
        </p:nvSpPr>
        <p:spPr/>
        <p:txBody>
          <a:bodyPr/>
          <a:lstStyle>
            <a:lvl1pPr>
              <a:defRPr sz="900"/>
            </a:lvl1pPr>
          </a:lstStyle>
          <a:p>
            <a:fld id="{9DC1E638-3F78-4E0D-883A-B278700C48C0}" type="slidenum">
              <a:rPr lang="en-US" noProof="0" smtClean="0"/>
              <a:pPr/>
              <a:t>‹#›</a:t>
            </a:fld>
            <a:endParaRPr lang="en-US" noProof="0" dirty="0"/>
          </a:p>
        </p:txBody>
      </p:sp>
      <p:sp>
        <p:nvSpPr>
          <p:cNvPr id="9" name="Textplatzhalter 7"/>
          <p:cNvSpPr>
            <a:spLocks noGrp="1"/>
          </p:cNvSpPr>
          <p:nvPr userDrawn="1">
            <p:ph type="body" sz="quarter" idx="13" hasCustomPrompt="1"/>
          </p:nvPr>
        </p:nvSpPr>
        <p:spPr>
          <a:xfrm>
            <a:off x="394970" y="1730217"/>
            <a:ext cx="8425188" cy="336244"/>
          </a:xfrm>
        </p:spPr>
        <p:txBody>
          <a:bodyPr lIns="0" tIns="0" rIns="0" bIns="0" anchor="t" anchorCtr="0">
            <a:noAutofit/>
          </a:bodyPr>
          <a:lstStyle>
            <a:lvl1pPr marL="0" indent="0">
              <a:lnSpc>
                <a:spcPct val="95000"/>
              </a:lnSpc>
              <a:spcBef>
                <a:spcPts val="0"/>
              </a:spcBef>
              <a:spcAft>
                <a:spcPts val="800"/>
              </a:spcAft>
              <a:buNone/>
              <a:defRPr sz="1800">
                <a:solidFill>
                  <a:srgbClr val="58595B"/>
                </a:solidFill>
              </a:defRPr>
            </a:lvl1pPr>
          </a:lstStyle>
          <a:p>
            <a:pPr lvl="0"/>
            <a:r>
              <a:rPr lang="en-US" noProof="0" dirty="0" smtClean="0"/>
              <a:t>Click to edit Master text styles</a:t>
            </a:r>
          </a:p>
        </p:txBody>
      </p:sp>
      <p:sp>
        <p:nvSpPr>
          <p:cNvPr id="10" name="Titelplatzhalter 1"/>
          <p:cNvSpPr>
            <a:spLocks noGrp="1"/>
          </p:cNvSpPr>
          <p:nvPr userDrawn="1">
            <p:ph type="title" hasCustomPrompt="1"/>
          </p:nvPr>
        </p:nvSpPr>
        <p:spPr>
          <a:xfrm>
            <a:off x="394971" y="848201"/>
            <a:ext cx="8425973" cy="792674"/>
          </a:xfrm>
          <a:prstGeom prst="rect">
            <a:avLst/>
          </a:prstGeom>
        </p:spPr>
        <p:txBody>
          <a:bodyPr vert="horz" lIns="0" tIns="0" rIns="0" bIns="0" rtlCol="0" anchor="t">
            <a:normAutofit/>
          </a:bodyPr>
          <a:lstStyle>
            <a:lvl1pPr>
              <a:defRPr baseline="0">
                <a:solidFill>
                  <a:srgbClr val="58595B"/>
                </a:solidFill>
              </a:defRPr>
            </a:lvl1pPr>
          </a:lstStyle>
          <a:p>
            <a:r>
              <a:rPr lang="en-US" noProof="0" dirty="0" smtClean="0"/>
              <a:t>Click to edit Master title style</a:t>
            </a:r>
            <a:endParaRPr lang="en-US" noProof="0" dirty="0"/>
          </a:p>
        </p:txBody>
      </p:sp>
      <p:pic>
        <p:nvPicPr>
          <p:cNvPr id="11" name="Picture 5"/>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285787" y="296161"/>
            <a:ext cx="1502613" cy="2631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Title with a header">
    <p:spTree>
      <p:nvGrpSpPr>
        <p:cNvPr id="1" name=""/>
        <p:cNvGrpSpPr/>
        <p:nvPr/>
      </p:nvGrpSpPr>
      <p:grpSpPr>
        <a:xfrm>
          <a:off x="0" y="0"/>
          <a:ext cx="0" cy="0"/>
          <a:chOff x="0" y="0"/>
          <a:chExt cx="0" cy="0"/>
        </a:xfrm>
      </p:grpSpPr>
      <p:sp>
        <p:nvSpPr>
          <p:cNvPr id="4" name="Fußzeilenplatzhalter 3"/>
          <p:cNvSpPr>
            <a:spLocks noGrp="1"/>
          </p:cNvSpPr>
          <p:nvPr>
            <p:ph type="ftr" sz="quarter" idx="11"/>
          </p:nvPr>
        </p:nvSpPr>
        <p:spPr>
          <a:xfrm>
            <a:off x="416866" y="6356350"/>
            <a:ext cx="6212534" cy="365125"/>
          </a:xfrm>
        </p:spPr>
        <p:txBody>
          <a:bodyPr/>
          <a:lstStyle/>
          <a:p>
            <a:r>
              <a:rPr lang="en-US" noProof="0" dirty="0" smtClean="0"/>
              <a:t>&lt;Project name&gt;</a:t>
            </a:r>
            <a:endParaRPr lang="en-US" noProof="0" dirty="0"/>
          </a:p>
        </p:txBody>
      </p:sp>
      <p:sp>
        <p:nvSpPr>
          <p:cNvPr id="5" name="Foliennummernplatzhalter 4"/>
          <p:cNvSpPr>
            <a:spLocks noGrp="1"/>
          </p:cNvSpPr>
          <p:nvPr>
            <p:ph type="sldNum" sz="quarter" idx="12"/>
          </p:nvPr>
        </p:nvSpPr>
        <p:spPr/>
        <p:txBody>
          <a:bodyPr/>
          <a:lstStyle>
            <a:lvl1pPr>
              <a:defRPr sz="900"/>
            </a:lvl1pPr>
          </a:lstStyle>
          <a:p>
            <a:fld id="{9DC1E638-3F78-4E0D-883A-B278700C48C0}" type="slidenum">
              <a:rPr lang="en-US" noProof="0" smtClean="0"/>
              <a:pPr/>
              <a:t>‹#›</a:t>
            </a:fld>
            <a:endParaRPr lang="en-US" noProof="0" dirty="0"/>
          </a:p>
        </p:txBody>
      </p:sp>
      <p:sp>
        <p:nvSpPr>
          <p:cNvPr id="13" name="Textplatzhalter 2"/>
          <p:cNvSpPr>
            <a:spLocks noGrp="1"/>
          </p:cNvSpPr>
          <p:nvPr>
            <p:ph idx="1" hasCustomPrompt="1"/>
          </p:nvPr>
        </p:nvSpPr>
        <p:spPr>
          <a:xfrm>
            <a:off x="394972" y="1736638"/>
            <a:ext cx="8425972" cy="4247359"/>
          </a:xfrm>
          <a:prstGeom prst="rect">
            <a:avLst/>
          </a:prstGeom>
          <a:effectLst/>
        </p:spPr>
        <p:txBody>
          <a:bodyPr vert="horz" lIns="0" tIns="0" rIns="0" bIns="0" rtlCol="0">
            <a:normAutofit/>
          </a:bodyPr>
          <a:lstStyle>
            <a:lvl1pPr>
              <a:lnSpc>
                <a:spcPct val="95000"/>
              </a:lnSpc>
              <a:spcBef>
                <a:spcPts val="0"/>
              </a:spcBef>
              <a:spcAft>
                <a:spcPts val="800"/>
              </a:spcAft>
              <a:defRPr baseline="0">
                <a:solidFill>
                  <a:schemeClr val="tx1"/>
                </a:solidFill>
              </a:defRPr>
            </a:lvl1pPr>
            <a:lvl2pPr>
              <a:lnSpc>
                <a:spcPct val="95000"/>
              </a:lnSpc>
              <a:spcBef>
                <a:spcPts val="0"/>
              </a:spcBef>
              <a:spcAft>
                <a:spcPts val="800"/>
              </a:spcAft>
              <a:defRPr>
                <a:solidFill>
                  <a:schemeClr val="tx1"/>
                </a:solidFill>
              </a:defRPr>
            </a:lvl2pPr>
            <a:lvl3pPr>
              <a:lnSpc>
                <a:spcPct val="95000"/>
              </a:lnSpc>
              <a:spcBef>
                <a:spcPts val="0"/>
              </a:spcBef>
              <a:spcAft>
                <a:spcPts val="800"/>
              </a:spcAft>
              <a:defRPr>
                <a:solidFill>
                  <a:schemeClr val="tx1"/>
                </a:solidFill>
              </a:defRPr>
            </a:lvl3pPr>
          </a:lstStyle>
          <a:p>
            <a:pPr lvl="0"/>
            <a:r>
              <a:rPr lang="en-US" noProof="0" dirty="0" smtClean="0"/>
              <a:t>Click to edit Master text styles</a:t>
            </a:r>
          </a:p>
          <a:p>
            <a:pPr lvl="1"/>
            <a:r>
              <a:rPr lang="en-US" noProof="0" dirty="0" smtClean="0"/>
              <a:t>Second level</a:t>
            </a:r>
          </a:p>
          <a:p>
            <a:pPr lvl="2"/>
            <a:r>
              <a:rPr lang="en-US" noProof="0" dirty="0" smtClean="0"/>
              <a:t>Third level</a:t>
            </a:r>
          </a:p>
        </p:txBody>
      </p:sp>
      <p:sp>
        <p:nvSpPr>
          <p:cNvPr id="9" name="Titelplatzhalter 1"/>
          <p:cNvSpPr>
            <a:spLocks noGrp="1"/>
          </p:cNvSpPr>
          <p:nvPr>
            <p:ph type="title" hasCustomPrompt="1"/>
          </p:nvPr>
        </p:nvSpPr>
        <p:spPr>
          <a:xfrm>
            <a:off x="394971" y="848201"/>
            <a:ext cx="8425973" cy="792674"/>
          </a:xfrm>
          <a:prstGeom prst="rect">
            <a:avLst/>
          </a:prstGeom>
        </p:spPr>
        <p:txBody>
          <a:bodyPr vert="horz" lIns="0" tIns="0" rIns="0" bIns="0" rtlCol="0" anchor="t">
            <a:normAutofit/>
          </a:bodyPr>
          <a:lstStyle>
            <a:lvl1pPr>
              <a:defRPr>
                <a:solidFill>
                  <a:schemeClr val="tx1"/>
                </a:solidFill>
              </a:defRPr>
            </a:lvl1pPr>
          </a:lstStyle>
          <a:p>
            <a:r>
              <a:rPr lang="en-US" noProof="0" dirty="0" smtClean="0"/>
              <a:t>Click to edit Master title style</a:t>
            </a:r>
            <a:endParaRPr lang="en-US" noProof="0" dirty="0"/>
          </a:p>
        </p:txBody>
      </p:sp>
      <p:pic>
        <p:nvPicPr>
          <p:cNvPr id="11" name="Picture 5"/>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285787" y="296161"/>
            <a:ext cx="1502613" cy="2631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9"/>
          <p:cNvSpPr txBox="1"/>
          <p:nvPr userDrawn="1"/>
        </p:nvSpPr>
        <p:spPr>
          <a:xfrm>
            <a:off x="5562600" y="216231"/>
            <a:ext cx="1567713" cy="246221"/>
          </a:xfrm>
          <a:prstGeom prst="rect">
            <a:avLst/>
          </a:prstGeom>
          <a:noFill/>
          <a:ln>
            <a:noFill/>
          </a:ln>
        </p:spPr>
        <p:txBody>
          <a:bodyPr wrap="square" rtlCol="0">
            <a:spAutoFit/>
          </a:bodyPr>
          <a:lstStyle/>
          <a:p>
            <a:r>
              <a:rPr lang="lt-LT" sz="1000" noProof="0" dirty="0" smtClean="0">
                <a:solidFill>
                  <a:srgbClr val="6298FC"/>
                </a:solidFill>
              </a:rPr>
              <a:t>sprendimai</a:t>
            </a:r>
            <a:r>
              <a:rPr lang="lt-LT" sz="1000" baseline="0" noProof="0" dirty="0" smtClean="0">
                <a:solidFill>
                  <a:srgbClr val="6298FC"/>
                </a:solidFill>
              </a:rPr>
              <a:t> reikliam verslui</a:t>
            </a:r>
            <a:endParaRPr lang="lt-LT" sz="1000" noProof="0" dirty="0">
              <a:solidFill>
                <a:srgbClr val="6298FC"/>
              </a:solidFill>
            </a:endParaRPr>
          </a:p>
        </p:txBody>
      </p:sp>
    </p:spTree>
    <p:extLst>
      <p:ext uri="{BB962C8B-B14F-4D97-AF65-F5344CB8AC3E}">
        <p14:creationId xmlns:p14="http://schemas.microsoft.com/office/powerpoint/2010/main" val="4223169834"/>
      </p:ext>
    </p:extLst>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Slide with the picture">
    <p:spTree>
      <p:nvGrpSpPr>
        <p:cNvPr id="1" name=""/>
        <p:cNvGrpSpPr/>
        <p:nvPr/>
      </p:nvGrpSpPr>
      <p:grpSpPr>
        <a:xfrm>
          <a:off x="0" y="0"/>
          <a:ext cx="0" cy="0"/>
          <a:chOff x="0" y="0"/>
          <a:chExt cx="0" cy="0"/>
        </a:xfrm>
      </p:grpSpPr>
      <p:sp>
        <p:nvSpPr>
          <p:cNvPr id="3" name="Fußzeilenplatzhalter 2"/>
          <p:cNvSpPr>
            <a:spLocks noGrp="1"/>
          </p:cNvSpPr>
          <p:nvPr>
            <p:ph type="ftr" sz="quarter" idx="11"/>
          </p:nvPr>
        </p:nvSpPr>
        <p:spPr>
          <a:xfrm>
            <a:off x="416866" y="6356350"/>
            <a:ext cx="6221326" cy="365125"/>
          </a:xfrm>
        </p:spPr>
        <p:txBody>
          <a:bodyPr/>
          <a:lstStyle/>
          <a:p>
            <a:r>
              <a:rPr lang="en-US" noProof="0" dirty="0" smtClean="0"/>
              <a:t>&lt;Project name&gt;</a:t>
            </a:r>
            <a:endParaRPr lang="en-US" noProof="0" dirty="0"/>
          </a:p>
        </p:txBody>
      </p:sp>
      <p:sp>
        <p:nvSpPr>
          <p:cNvPr id="4" name="Foliennummernplatzhalter 3"/>
          <p:cNvSpPr>
            <a:spLocks noGrp="1"/>
          </p:cNvSpPr>
          <p:nvPr>
            <p:ph type="sldNum" sz="quarter" idx="12"/>
          </p:nvPr>
        </p:nvSpPr>
        <p:spPr/>
        <p:txBody>
          <a:bodyPr/>
          <a:lstStyle>
            <a:lvl1pPr>
              <a:defRPr sz="900"/>
            </a:lvl1pPr>
          </a:lstStyle>
          <a:p>
            <a:fld id="{9DC1E638-3F78-4E0D-883A-B278700C48C0}" type="slidenum">
              <a:rPr lang="en-US" noProof="0" smtClean="0"/>
              <a:pPr/>
              <a:t>‹#›</a:t>
            </a:fld>
            <a:endParaRPr lang="en-US" noProof="0" dirty="0"/>
          </a:p>
        </p:txBody>
      </p:sp>
      <p:sp>
        <p:nvSpPr>
          <p:cNvPr id="8" name="SmartArt Placeholder 7"/>
          <p:cNvSpPr>
            <a:spLocks noGrp="1"/>
          </p:cNvSpPr>
          <p:nvPr>
            <p:ph type="dgm" sz="quarter" idx="13" hasCustomPrompt="1"/>
          </p:nvPr>
        </p:nvSpPr>
        <p:spPr>
          <a:xfrm>
            <a:off x="2457450" y="2200593"/>
            <a:ext cx="4075113" cy="2655887"/>
          </a:xfrm>
          <a:ln w="6350" cmpd="sng">
            <a:solidFill>
              <a:schemeClr val="tx1">
                <a:lumMod val="40000"/>
                <a:lumOff val="60000"/>
              </a:schemeClr>
            </a:solidFill>
          </a:ln>
          <a:effectLst/>
        </p:spPr>
        <p:txBody>
          <a:bodyPr/>
          <a:lstStyle>
            <a:lvl1pPr>
              <a:defRPr baseline="0">
                <a:solidFill>
                  <a:schemeClr val="tx1"/>
                </a:solidFill>
              </a:defRPr>
            </a:lvl1pPr>
          </a:lstStyle>
          <a:p>
            <a:r>
              <a:rPr lang="en-US" noProof="0" dirty="0" smtClean="0"/>
              <a:t>Click icon to add SmartArt graphic</a:t>
            </a:r>
            <a:endParaRPr lang="en-US" noProof="0" dirty="0"/>
          </a:p>
        </p:txBody>
      </p:sp>
      <p:sp>
        <p:nvSpPr>
          <p:cNvPr id="11" name="Titelplatzhalter 1"/>
          <p:cNvSpPr>
            <a:spLocks noGrp="1"/>
          </p:cNvSpPr>
          <p:nvPr userDrawn="1">
            <p:ph type="title" hasCustomPrompt="1"/>
          </p:nvPr>
        </p:nvSpPr>
        <p:spPr>
          <a:xfrm>
            <a:off x="394971" y="848201"/>
            <a:ext cx="8425973" cy="792674"/>
          </a:xfrm>
          <a:prstGeom prst="rect">
            <a:avLst/>
          </a:prstGeom>
        </p:spPr>
        <p:txBody>
          <a:bodyPr vert="horz" lIns="0" tIns="0" rIns="0" bIns="0" rtlCol="0" anchor="t">
            <a:normAutofit/>
          </a:bodyPr>
          <a:lstStyle>
            <a:lvl1pPr>
              <a:defRPr>
                <a:solidFill>
                  <a:schemeClr val="tx1"/>
                </a:solidFill>
              </a:defRPr>
            </a:lvl1pPr>
          </a:lstStyle>
          <a:p>
            <a:r>
              <a:rPr lang="en-US" noProof="0" dirty="0" smtClean="0"/>
              <a:t>Click to edit Master title style</a:t>
            </a:r>
            <a:endParaRPr lang="en-US" noProof="0" dirty="0"/>
          </a:p>
        </p:txBody>
      </p:sp>
      <p:pic>
        <p:nvPicPr>
          <p:cNvPr id="13" name="Picture 5"/>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285787" y="296161"/>
            <a:ext cx="1502613" cy="2631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Box 9"/>
          <p:cNvSpPr txBox="1"/>
          <p:nvPr userDrawn="1"/>
        </p:nvSpPr>
        <p:spPr>
          <a:xfrm>
            <a:off x="5562600" y="216231"/>
            <a:ext cx="1567713" cy="246221"/>
          </a:xfrm>
          <a:prstGeom prst="rect">
            <a:avLst/>
          </a:prstGeom>
          <a:noFill/>
          <a:ln>
            <a:noFill/>
          </a:ln>
        </p:spPr>
        <p:txBody>
          <a:bodyPr wrap="square" rtlCol="0">
            <a:spAutoFit/>
          </a:bodyPr>
          <a:lstStyle/>
          <a:p>
            <a:r>
              <a:rPr lang="lt-LT" sz="1000" noProof="0" dirty="0" smtClean="0">
                <a:solidFill>
                  <a:srgbClr val="6298FC"/>
                </a:solidFill>
              </a:rPr>
              <a:t>sprendimai</a:t>
            </a:r>
            <a:r>
              <a:rPr lang="lt-LT" sz="1000" baseline="0" noProof="0" dirty="0" smtClean="0">
                <a:solidFill>
                  <a:srgbClr val="6298FC"/>
                </a:solidFill>
              </a:rPr>
              <a:t> reikliam verslui</a:t>
            </a:r>
            <a:endParaRPr lang="lt-LT" sz="1000" noProof="0" dirty="0">
              <a:solidFill>
                <a:srgbClr val="6298FC"/>
              </a:solidFill>
            </a:endParaRPr>
          </a:p>
        </p:txBody>
      </p:sp>
    </p:spTree>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Two columns layout">
    <p:spTree>
      <p:nvGrpSpPr>
        <p:cNvPr id="1" name=""/>
        <p:cNvGrpSpPr/>
        <p:nvPr/>
      </p:nvGrpSpPr>
      <p:grpSpPr>
        <a:xfrm>
          <a:off x="0" y="0"/>
          <a:ext cx="0" cy="0"/>
          <a:chOff x="0" y="0"/>
          <a:chExt cx="0" cy="0"/>
        </a:xfrm>
      </p:grpSpPr>
      <p:sp>
        <p:nvSpPr>
          <p:cNvPr id="4" name="Fußzeilenplatzhalter 3"/>
          <p:cNvSpPr>
            <a:spLocks noGrp="1"/>
          </p:cNvSpPr>
          <p:nvPr>
            <p:ph type="ftr" sz="quarter" idx="11"/>
          </p:nvPr>
        </p:nvSpPr>
        <p:spPr>
          <a:xfrm>
            <a:off x="417647" y="6356350"/>
            <a:ext cx="6238130" cy="365125"/>
          </a:xfrm>
          <a:prstGeom prst="rect">
            <a:avLst/>
          </a:prstGeom>
        </p:spPr>
        <p:txBody>
          <a:bodyPr/>
          <a:lstStyle/>
          <a:p>
            <a:r>
              <a:rPr lang="en-US" noProof="0" dirty="0" smtClean="0"/>
              <a:t>&lt;Project name&gt;</a:t>
            </a:r>
            <a:endParaRPr lang="en-US" noProof="0" dirty="0"/>
          </a:p>
        </p:txBody>
      </p:sp>
      <p:sp>
        <p:nvSpPr>
          <p:cNvPr id="5" name="Foliennummernplatzhalter 4"/>
          <p:cNvSpPr>
            <a:spLocks noGrp="1"/>
          </p:cNvSpPr>
          <p:nvPr>
            <p:ph type="sldNum" sz="quarter" idx="12"/>
          </p:nvPr>
        </p:nvSpPr>
        <p:spPr/>
        <p:txBody>
          <a:bodyPr/>
          <a:lstStyle>
            <a:lvl1pPr>
              <a:defRPr sz="900"/>
            </a:lvl1pPr>
          </a:lstStyle>
          <a:p>
            <a:fld id="{9DC1E638-3F78-4E0D-883A-B278700C48C0}" type="slidenum">
              <a:rPr lang="en-US" noProof="0" smtClean="0"/>
              <a:pPr/>
              <a:t>‹#›</a:t>
            </a:fld>
            <a:endParaRPr lang="en-US" noProof="0" dirty="0"/>
          </a:p>
        </p:txBody>
      </p:sp>
      <p:sp>
        <p:nvSpPr>
          <p:cNvPr id="10" name="Titelplatzhalter 1"/>
          <p:cNvSpPr>
            <a:spLocks noGrp="1"/>
          </p:cNvSpPr>
          <p:nvPr>
            <p:ph type="title" hasCustomPrompt="1"/>
          </p:nvPr>
        </p:nvSpPr>
        <p:spPr>
          <a:xfrm>
            <a:off x="394971" y="848201"/>
            <a:ext cx="8425973" cy="792674"/>
          </a:xfrm>
          <a:prstGeom prst="rect">
            <a:avLst/>
          </a:prstGeom>
        </p:spPr>
        <p:txBody>
          <a:bodyPr vert="horz" lIns="0" tIns="0" rIns="0" bIns="0" rtlCol="0" anchor="t">
            <a:normAutofit/>
          </a:bodyPr>
          <a:lstStyle>
            <a:lvl1pPr>
              <a:defRPr>
                <a:solidFill>
                  <a:srgbClr val="58595B"/>
                </a:solidFill>
              </a:defRPr>
            </a:lvl1pPr>
          </a:lstStyle>
          <a:p>
            <a:r>
              <a:rPr lang="en-US" noProof="0" dirty="0" smtClean="0"/>
              <a:t>Click to edit Master title style</a:t>
            </a:r>
            <a:endParaRPr lang="en-US" noProof="0" dirty="0"/>
          </a:p>
        </p:txBody>
      </p:sp>
      <p:sp>
        <p:nvSpPr>
          <p:cNvPr id="11" name="Textplatzhalter 2"/>
          <p:cNvSpPr>
            <a:spLocks noGrp="1"/>
          </p:cNvSpPr>
          <p:nvPr>
            <p:ph idx="1" hasCustomPrompt="1"/>
          </p:nvPr>
        </p:nvSpPr>
        <p:spPr>
          <a:xfrm>
            <a:off x="394971" y="1736638"/>
            <a:ext cx="3707543" cy="4247359"/>
          </a:xfrm>
          <a:prstGeom prst="rect">
            <a:avLst/>
          </a:prstGeom>
        </p:spPr>
        <p:txBody>
          <a:bodyPr vert="horz" lIns="0" tIns="0" rIns="0" bIns="0" rtlCol="0">
            <a:normAutofit/>
          </a:bodyPr>
          <a:lstStyle>
            <a:lvl1pPr>
              <a:lnSpc>
                <a:spcPct val="95000"/>
              </a:lnSpc>
              <a:spcBef>
                <a:spcPts val="0"/>
              </a:spcBef>
              <a:spcAft>
                <a:spcPts val="600"/>
              </a:spcAft>
              <a:defRPr>
                <a:solidFill>
                  <a:srgbClr val="58595B"/>
                </a:solidFill>
              </a:defRPr>
            </a:lvl1pPr>
            <a:lvl2pPr>
              <a:lnSpc>
                <a:spcPct val="95000"/>
              </a:lnSpc>
              <a:spcBef>
                <a:spcPts val="0"/>
              </a:spcBef>
              <a:spcAft>
                <a:spcPts val="600"/>
              </a:spcAft>
              <a:defRPr>
                <a:solidFill>
                  <a:srgbClr val="58595B"/>
                </a:solidFill>
              </a:defRPr>
            </a:lvl2pPr>
            <a:lvl3pPr>
              <a:lnSpc>
                <a:spcPct val="95000"/>
              </a:lnSpc>
              <a:spcBef>
                <a:spcPts val="0"/>
              </a:spcBef>
              <a:spcAft>
                <a:spcPts val="600"/>
              </a:spcAft>
              <a:defRPr>
                <a:solidFill>
                  <a:srgbClr val="58595B"/>
                </a:solidFill>
              </a:defRPr>
            </a:lvl3pPr>
          </a:lstStyle>
          <a:p>
            <a:pPr lvl="0"/>
            <a:r>
              <a:rPr lang="en-US" noProof="0" dirty="0" smtClean="0"/>
              <a:t>Click to edit Master text styles</a:t>
            </a:r>
          </a:p>
          <a:p>
            <a:pPr lvl="1"/>
            <a:r>
              <a:rPr lang="en-US" noProof="0" dirty="0" smtClean="0"/>
              <a:t>Second level</a:t>
            </a:r>
          </a:p>
          <a:p>
            <a:pPr lvl="2"/>
            <a:r>
              <a:rPr lang="en-US" noProof="0" dirty="0" smtClean="0"/>
              <a:t>Third level</a:t>
            </a:r>
          </a:p>
        </p:txBody>
      </p:sp>
      <p:sp>
        <p:nvSpPr>
          <p:cNvPr id="12" name="Textplatzhalter 2"/>
          <p:cNvSpPr>
            <a:spLocks noGrp="1"/>
          </p:cNvSpPr>
          <p:nvPr>
            <p:ph idx="13" hasCustomPrompt="1"/>
          </p:nvPr>
        </p:nvSpPr>
        <p:spPr>
          <a:xfrm>
            <a:off x="5113400" y="1736638"/>
            <a:ext cx="3707543" cy="4247359"/>
          </a:xfrm>
          <a:prstGeom prst="rect">
            <a:avLst/>
          </a:prstGeom>
        </p:spPr>
        <p:txBody>
          <a:bodyPr vert="horz" lIns="0" tIns="0" rIns="0" bIns="0" rtlCol="0">
            <a:normAutofit/>
          </a:bodyPr>
          <a:lstStyle>
            <a:lvl1pPr>
              <a:lnSpc>
                <a:spcPct val="95000"/>
              </a:lnSpc>
              <a:spcBef>
                <a:spcPts val="0"/>
              </a:spcBef>
              <a:spcAft>
                <a:spcPts val="600"/>
              </a:spcAft>
              <a:defRPr>
                <a:solidFill>
                  <a:srgbClr val="58595B"/>
                </a:solidFill>
              </a:defRPr>
            </a:lvl1pPr>
            <a:lvl2pPr>
              <a:lnSpc>
                <a:spcPct val="95000"/>
              </a:lnSpc>
              <a:spcBef>
                <a:spcPts val="0"/>
              </a:spcBef>
              <a:spcAft>
                <a:spcPts val="600"/>
              </a:spcAft>
              <a:defRPr>
                <a:solidFill>
                  <a:srgbClr val="58595B"/>
                </a:solidFill>
              </a:defRPr>
            </a:lvl2pPr>
            <a:lvl3pPr>
              <a:lnSpc>
                <a:spcPct val="95000"/>
              </a:lnSpc>
              <a:spcBef>
                <a:spcPts val="0"/>
              </a:spcBef>
              <a:spcAft>
                <a:spcPts val="600"/>
              </a:spcAft>
              <a:defRPr>
                <a:solidFill>
                  <a:srgbClr val="58595B"/>
                </a:solidFill>
              </a:defRPr>
            </a:lvl3pPr>
          </a:lstStyle>
          <a:p>
            <a:pPr lvl="0"/>
            <a:r>
              <a:rPr lang="en-US" noProof="0" dirty="0" smtClean="0"/>
              <a:t>Click to edit Master text styles</a:t>
            </a:r>
          </a:p>
          <a:p>
            <a:pPr lvl="1"/>
            <a:r>
              <a:rPr lang="en-US" noProof="0" dirty="0" smtClean="0"/>
              <a:t>Second level</a:t>
            </a:r>
          </a:p>
          <a:p>
            <a:pPr lvl="2"/>
            <a:r>
              <a:rPr lang="en-US" noProof="0" dirty="0" smtClean="0"/>
              <a:t>Third level</a:t>
            </a:r>
          </a:p>
        </p:txBody>
      </p:sp>
      <p:pic>
        <p:nvPicPr>
          <p:cNvPr id="15" name="Picture 5"/>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285787" y="296161"/>
            <a:ext cx="1502613" cy="2631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Box 9"/>
          <p:cNvSpPr txBox="1"/>
          <p:nvPr userDrawn="1"/>
        </p:nvSpPr>
        <p:spPr>
          <a:xfrm>
            <a:off x="5562600" y="216231"/>
            <a:ext cx="1567713" cy="246221"/>
          </a:xfrm>
          <a:prstGeom prst="rect">
            <a:avLst/>
          </a:prstGeom>
          <a:noFill/>
          <a:ln>
            <a:noFill/>
          </a:ln>
        </p:spPr>
        <p:txBody>
          <a:bodyPr wrap="square" rtlCol="0">
            <a:spAutoFit/>
          </a:bodyPr>
          <a:lstStyle/>
          <a:p>
            <a:r>
              <a:rPr lang="lt-LT" sz="1000" noProof="0" dirty="0" smtClean="0">
                <a:solidFill>
                  <a:srgbClr val="6298FC"/>
                </a:solidFill>
              </a:rPr>
              <a:t>sprendimai</a:t>
            </a:r>
            <a:r>
              <a:rPr lang="lt-LT" sz="1000" baseline="0" noProof="0" dirty="0" smtClean="0">
                <a:solidFill>
                  <a:srgbClr val="6298FC"/>
                </a:solidFill>
              </a:rPr>
              <a:t> reikliam verslui</a:t>
            </a:r>
            <a:endParaRPr lang="lt-LT" sz="1000" noProof="0" dirty="0">
              <a:solidFill>
                <a:srgbClr val="6298FC"/>
              </a:solidFill>
            </a:endParaRPr>
          </a:p>
        </p:txBody>
      </p:sp>
    </p:spTree>
    <p:extLst>
      <p:ext uri="{BB962C8B-B14F-4D97-AF65-F5344CB8AC3E}">
        <p14:creationId xmlns:p14="http://schemas.microsoft.com/office/powerpoint/2010/main" val="2322751045"/>
      </p:ext>
    </p:extLst>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platzhalter 2"/>
          <p:cNvSpPr>
            <a:spLocks noGrp="1"/>
          </p:cNvSpPr>
          <p:nvPr>
            <p:ph type="body" idx="1"/>
          </p:nvPr>
        </p:nvSpPr>
        <p:spPr>
          <a:xfrm>
            <a:off x="394970" y="1593796"/>
            <a:ext cx="8425974" cy="4247359"/>
          </a:xfrm>
          <a:prstGeom prst="rect">
            <a:avLst/>
          </a:prstGeom>
        </p:spPr>
        <p:txBody>
          <a:bodyPr vert="horz" lIns="0" tIns="0" rIns="0" bIns="0" rtlCol="0">
            <a:normAutofit/>
          </a:bodyPr>
          <a:lstStyle/>
          <a:p>
            <a:pPr lvl="0"/>
            <a:r>
              <a:rPr lang="en-US" noProof="0" dirty="0" smtClean="0"/>
              <a:t>Click to edit Master text styles</a:t>
            </a:r>
          </a:p>
          <a:p>
            <a:pPr lvl="1"/>
            <a:endParaRPr lang="en-US" noProof="0" dirty="0" smtClean="0"/>
          </a:p>
          <a:p>
            <a:pPr lvl="2"/>
            <a:endParaRPr lang="en-US" noProof="0" dirty="0" smtClean="0"/>
          </a:p>
        </p:txBody>
      </p:sp>
      <p:sp>
        <p:nvSpPr>
          <p:cNvPr id="5" name="Fußzeilenplatzhalter 4"/>
          <p:cNvSpPr>
            <a:spLocks noGrp="1"/>
          </p:cNvSpPr>
          <p:nvPr>
            <p:ph type="ftr" sz="quarter" idx="3"/>
          </p:nvPr>
        </p:nvSpPr>
        <p:spPr>
          <a:xfrm>
            <a:off x="416865" y="6356350"/>
            <a:ext cx="6194949" cy="365125"/>
          </a:xfrm>
          <a:prstGeom prst="rect">
            <a:avLst/>
          </a:prstGeom>
        </p:spPr>
        <p:txBody>
          <a:bodyPr vert="horz" lIns="0" tIns="0" rIns="0" bIns="0" rtlCol="0" anchor="b"/>
          <a:lstStyle>
            <a:lvl1pPr algn="l">
              <a:defRPr sz="1000">
                <a:solidFill>
                  <a:schemeClr val="tx1">
                    <a:tint val="75000"/>
                  </a:schemeClr>
                </a:solidFill>
              </a:defRPr>
            </a:lvl1pPr>
          </a:lstStyle>
          <a:p>
            <a:r>
              <a:rPr lang="en-US" noProof="0" dirty="0" smtClean="0"/>
              <a:t>&lt;Project name&gt;</a:t>
            </a:r>
            <a:endParaRPr lang="en-US" noProof="0" dirty="0"/>
          </a:p>
        </p:txBody>
      </p:sp>
      <p:sp>
        <p:nvSpPr>
          <p:cNvPr id="8" name="Titelplatzhalter 1"/>
          <p:cNvSpPr>
            <a:spLocks noGrp="1"/>
          </p:cNvSpPr>
          <p:nvPr>
            <p:ph type="title"/>
          </p:nvPr>
        </p:nvSpPr>
        <p:spPr>
          <a:xfrm>
            <a:off x="394971" y="705359"/>
            <a:ext cx="8425973" cy="612526"/>
          </a:xfrm>
          <a:prstGeom prst="rect">
            <a:avLst/>
          </a:prstGeom>
        </p:spPr>
        <p:txBody>
          <a:bodyPr vert="horz" lIns="0" tIns="0" rIns="0" bIns="0" rtlCol="0" anchor="t">
            <a:normAutofit/>
          </a:bodyPr>
          <a:lstStyle/>
          <a:p>
            <a:r>
              <a:rPr lang="pl-PL" noProof="0" smtClean="0"/>
              <a:t>Kliknij, aby edytować styl</a:t>
            </a:r>
            <a:endParaRPr lang="en-US" noProof="0" dirty="0"/>
          </a:p>
        </p:txBody>
      </p:sp>
      <p:sp>
        <p:nvSpPr>
          <p:cNvPr id="6" name="Foliennummernplatzhalter 5"/>
          <p:cNvSpPr>
            <a:spLocks noGrp="1"/>
          </p:cNvSpPr>
          <p:nvPr>
            <p:ph type="sldNum" sz="quarter" idx="4"/>
          </p:nvPr>
        </p:nvSpPr>
        <p:spPr>
          <a:xfrm>
            <a:off x="6687343" y="6356350"/>
            <a:ext cx="2133600" cy="365125"/>
          </a:xfrm>
          <a:prstGeom prst="rect">
            <a:avLst/>
          </a:prstGeom>
        </p:spPr>
        <p:txBody>
          <a:bodyPr vert="horz" lIns="0" tIns="0" rIns="0" bIns="0" rtlCol="0" anchor="b"/>
          <a:lstStyle>
            <a:lvl1pPr algn="r">
              <a:defRPr sz="900">
                <a:solidFill>
                  <a:schemeClr val="accent2"/>
                </a:solidFill>
              </a:defRPr>
            </a:lvl1pPr>
          </a:lstStyle>
          <a:p>
            <a:fld id="{9DC1E638-3F78-4E0D-883A-B278700C48C0}" type="slidenum">
              <a:rPr lang="en-GB" noProof="0" smtClean="0"/>
              <a:pPr/>
              <a:t>‹#›</a:t>
            </a:fld>
            <a:endParaRPr lang="en-GB" noProof="0" dirty="0"/>
          </a:p>
        </p:txBody>
      </p:sp>
    </p:spTree>
    <p:extLst>
      <p:ext uri="{BB962C8B-B14F-4D97-AF65-F5344CB8AC3E}">
        <p14:creationId xmlns:p14="http://schemas.microsoft.com/office/powerpoint/2010/main" val="3143213255"/>
      </p:ext>
    </p:extLst>
  </p:cSld>
  <p:clrMap bg1="lt1" tx1="dk1" bg2="lt2" tx2="dk2" accent1="accent1" accent2="accent2" accent3="accent3" accent4="accent4" accent5="accent5" accent6="accent6" hlink="hlink" folHlink="folHlink"/>
  <p:sldLayoutIdLst>
    <p:sldLayoutId id="2147483729" r:id="rId1"/>
    <p:sldLayoutId id="2147483745" r:id="rId2"/>
    <p:sldLayoutId id="2147483741" r:id="rId3"/>
    <p:sldLayoutId id="2147483730" r:id="rId4"/>
    <p:sldLayoutId id="2147483743" r:id="rId5"/>
    <p:sldLayoutId id="2147483731" r:id="rId6"/>
    <p:sldLayoutId id="2147483732" r:id="rId7"/>
    <p:sldLayoutId id="2147483733" r:id="rId8"/>
    <p:sldLayoutId id="2147483738" r:id="rId9"/>
    <p:sldLayoutId id="2147483744" r:id="rId10"/>
    <p:sldLayoutId id="2147483734" r:id="rId11"/>
    <p:sldLayoutId id="2147483735" r:id="rId12"/>
    <p:sldLayoutId id="2147483740" r:id="rId13"/>
  </p:sldLayoutIdLst>
  <p:transition>
    <p:fade/>
  </p:transition>
  <p:timing>
    <p:tnLst>
      <p:par>
        <p:cTn id="1" dur="indefinite" restart="never" nodeType="tmRoot"/>
      </p:par>
    </p:tnLst>
  </p:timing>
  <p:hf hdr="0" ftr="0" dt="0"/>
  <p:txStyles>
    <p:titleStyle>
      <a:lvl1pPr algn="l" defTabSz="914400" rtl="0" eaLnBrk="1" latinLnBrk="0" hangingPunct="1">
        <a:spcBef>
          <a:spcPct val="0"/>
        </a:spcBef>
        <a:buNone/>
        <a:defRPr sz="2500" b="0" kern="1200">
          <a:solidFill>
            <a:schemeClr val="tx1"/>
          </a:solidFill>
          <a:latin typeface="+mj-lt"/>
          <a:ea typeface="+mj-ea"/>
          <a:cs typeface="+mj-cs"/>
        </a:defRPr>
      </a:lvl1pPr>
    </p:titleStyle>
    <p:bodyStyle>
      <a:lvl1pPr marL="190800" indent="-190800" algn="l" defTabSz="914400" rtl="0" eaLnBrk="1" latinLnBrk="0" hangingPunct="1">
        <a:spcBef>
          <a:spcPts val="432"/>
        </a:spcBef>
        <a:spcAft>
          <a:spcPts val="0"/>
        </a:spcAft>
        <a:buClr>
          <a:srgbClr val="6298FC"/>
        </a:buClr>
        <a:buSzPct val="100000"/>
        <a:buFont typeface="Wingdings" charset="2"/>
        <a:buChar char="§"/>
        <a:defRPr sz="1800" kern="1200">
          <a:solidFill>
            <a:schemeClr val="tx1"/>
          </a:solidFill>
          <a:latin typeface="+mn-lt"/>
          <a:ea typeface="+mn-ea"/>
          <a:cs typeface="+mn-cs"/>
        </a:defRPr>
      </a:lvl1pPr>
      <a:lvl2pPr marL="381600" indent="-190800" algn="l" defTabSz="914400" rtl="0" eaLnBrk="1" latinLnBrk="0" hangingPunct="1">
        <a:spcBef>
          <a:spcPts val="432"/>
        </a:spcBef>
        <a:spcAft>
          <a:spcPts val="0"/>
        </a:spcAft>
        <a:buClr>
          <a:srgbClr val="6298FC"/>
        </a:buClr>
        <a:buSzPct val="100000"/>
        <a:buFont typeface="Wingdings" charset="2"/>
        <a:buChar char="§"/>
        <a:defRPr sz="1800" kern="1200">
          <a:solidFill>
            <a:schemeClr val="tx1"/>
          </a:solidFill>
          <a:latin typeface="+mn-lt"/>
          <a:ea typeface="+mn-ea"/>
          <a:cs typeface="+mn-cs"/>
        </a:defRPr>
      </a:lvl2pPr>
      <a:lvl3pPr marL="572400" indent="-190800" algn="l" defTabSz="914400" rtl="0" eaLnBrk="1" latinLnBrk="0" hangingPunct="1">
        <a:spcBef>
          <a:spcPts val="432"/>
        </a:spcBef>
        <a:spcAft>
          <a:spcPts val="0"/>
        </a:spcAft>
        <a:buClr>
          <a:srgbClr val="6298FC"/>
        </a:buClr>
        <a:buSzPct val="100000"/>
        <a:buFont typeface="Wingdings" pitchFamily="2" charset="2"/>
        <a:buChar char="§"/>
        <a:defRPr sz="1800" kern="1200">
          <a:solidFill>
            <a:schemeClr val="tx1"/>
          </a:solidFill>
          <a:latin typeface="+mn-lt"/>
          <a:ea typeface="+mn-ea"/>
          <a:cs typeface="+mn-cs"/>
        </a:defRPr>
      </a:lvl3pPr>
      <a:lvl4pPr marL="720725" indent="-184150" algn="l" defTabSz="914400" rtl="0" eaLnBrk="1" latinLnBrk="0" hangingPunct="1">
        <a:spcBef>
          <a:spcPct val="20000"/>
        </a:spcBef>
        <a:buFont typeface="Symbol" pitchFamily="18" charset="2"/>
        <a:buChar char="-"/>
        <a:defRPr sz="1800" kern="1200">
          <a:solidFill>
            <a:schemeClr val="tx1"/>
          </a:solidFill>
          <a:latin typeface="+mn-lt"/>
          <a:ea typeface="+mn-ea"/>
          <a:cs typeface="+mn-cs"/>
        </a:defRPr>
      </a:lvl4pPr>
      <a:lvl5pPr marL="896938" indent="-176213" algn="l" defTabSz="914400" rtl="0" eaLnBrk="1" latinLnBrk="0" hangingPunct="1">
        <a:spcBef>
          <a:spcPct val="20000"/>
        </a:spcBef>
        <a:buFont typeface="Wingdings" pitchFamily="2" charset="2"/>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hyperlink" Target="http://158.129.159.121:8080/elaba-portal/" TargetMode="External"/><Relationship Id="rId2" Type="http://schemas.openxmlformats.org/officeDocument/2006/relationships/notesSlide" Target="../notesSlides/notesSlide18.xml"/><Relationship Id="rId1" Type="http://schemas.openxmlformats.org/officeDocument/2006/relationships/slideLayout" Target="../slideLayouts/slideLayout11.xml"/><Relationship Id="rId4" Type="http://schemas.openxmlformats.org/officeDocument/2006/relationships/hyperlink" Target="http://158.129.159.127:8080/elaba-web/" TargetMode="Externa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2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9.xml"/><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hyperlink" Target="http://158.129.159.121:8080/elaba-portal/" TargetMode="External"/><Relationship Id="rId2" Type="http://schemas.openxmlformats.org/officeDocument/2006/relationships/notesSlide" Target="../notesSlides/notesSlide31.xml"/><Relationship Id="rId1" Type="http://schemas.openxmlformats.org/officeDocument/2006/relationships/slideLayout" Target="../slideLayouts/slideLayout11.xml"/><Relationship Id="rId4" Type="http://schemas.openxmlformats.org/officeDocument/2006/relationships/hyperlink" Target="http://158.129.159.127:8080/elaba-web/" TargetMode="External"/></Relationships>
</file>

<file path=ppt/slides/_rels/slide32.xml.rels><?xml version="1.0" encoding="UTF-8" standalone="yes"?>
<Relationships xmlns="http://schemas.openxmlformats.org/package/2006/relationships"><Relationship Id="rId3" Type="http://schemas.openxmlformats.org/officeDocument/2006/relationships/hyperlink" Target="http://158.129.159.127:8080/elaba-web/" TargetMode="External"/><Relationship Id="rId2" Type="http://schemas.openxmlformats.org/officeDocument/2006/relationships/notesSlide" Target="../notesSlides/notesSlide32.xml"/><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3" Type="http://schemas.openxmlformats.org/officeDocument/2006/relationships/hyperlink" Target="http://158.129.159.127:8080/elaba-web/" TargetMode="External"/><Relationship Id="rId2" Type="http://schemas.openxmlformats.org/officeDocument/2006/relationships/notesSlide" Target="../notesSlides/notesSlide46.xml"/><Relationship Id="rId1" Type="http://schemas.openxmlformats.org/officeDocument/2006/relationships/slideLayout" Target="../slideLayouts/slideLayout1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3" Type="http://schemas.openxmlformats.org/officeDocument/2006/relationships/hyperlink" Target="http://158.129.159.127:8080/elaba-web/" TargetMode="External"/><Relationship Id="rId2" Type="http://schemas.openxmlformats.org/officeDocument/2006/relationships/notesSlide" Target="../notesSlides/notesSlide52.xml"/><Relationship Id="rId1" Type="http://schemas.openxmlformats.org/officeDocument/2006/relationships/slideLayout" Target="../slideLayouts/slideLayout1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1.xml"/></Relationships>
</file>

<file path=ppt/slides/_rels/slide54.xml.rels><?xml version="1.0" encoding="UTF-8" standalone="yes"?>
<Relationships xmlns="http://schemas.openxmlformats.org/package/2006/relationships"><Relationship Id="rId3" Type="http://schemas.openxmlformats.org/officeDocument/2006/relationships/hyperlink" Target="http://158.129.159.127:8080/elaba-web/" TargetMode="External"/><Relationship Id="rId2" Type="http://schemas.openxmlformats.org/officeDocument/2006/relationships/notesSlide" Target="../notesSlides/notesSlide54.xml"/><Relationship Id="rId1" Type="http://schemas.openxmlformats.org/officeDocument/2006/relationships/slideLayout" Target="../slideLayouts/slideLayout11.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8.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hyperlink" Target="http://www.elaba.lt/"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778462301"/>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numeru slajdu 1"/>
          <p:cNvSpPr>
            <a:spLocks noGrp="1"/>
          </p:cNvSpPr>
          <p:nvPr>
            <p:ph type="sldNum" sz="quarter" idx="12"/>
          </p:nvPr>
        </p:nvSpPr>
        <p:spPr/>
        <p:txBody>
          <a:bodyPr/>
          <a:lstStyle/>
          <a:p>
            <a:fld id="{9DC1E638-3F78-4E0D-883A-B278700C48C0}" type="slidenum">
              <a:rPr lang="en-GB" noProof="0" smtClean="0"/>
              <a:pPr/>
              <a:t>10</a:t>
            </a:fld>
            <a:endParaRPr lang="en-GB" noProof="0" dirty="0"/>
          </a:p>
        </p:txBody>
      </p:sp>
      <p:sp>
        <p:nvSpPr>
          <p:cNvPr id="4" name="Tytuł 3"/>
          <p:cNvSpPr>
            <a:spLocks noGrp="1"/>
          </p:cNvSpPr>
          <p:nvPr>
            <p:ph type="title"/>
          </p:nvPr>
        </p:nvSpPr>
        <p:spPr>
          <a:xfrm>
            <a:off x="394971" y="848201"/>
            <a:ext cx="8425973" cy="523399"/>
          </a:xfrm>
        </p:spPr>
        <p:txBody>
          <a:bodyPr/>
          <a:lstStyle/>
          <a:p>
            <a:r>
              <a:rPr lang="lt-LT" dirty="0" err="1" smtClean="0"/>
              <a:t>eLABa</a:t>
            </a:r>
            <a:endParaRPr lang="en-GB" dirty="0"/>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90726" y="530458"/>
            <a:ext cx="5200649" cy="29080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6232" y="3462337"/>
            <a:ext cx="4112418" cy="32334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99370" y="3569826"/>
            <a:ext cx="4187430" cy="30107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ight Arrow 8"/>
          <p:cNvSpPr/>
          <p:nvPr/>
        </p:nvSpPr>
        <p:spPr bwMode="auto">
          <a:xfrm rot="7366679">
            <a:off x="1266825" y="2465648"/>
            <a:ext cx="978408" cy="484632"/>
          </a:xfrm>
          <a:prstGeom prst="rightArrow">
            <a:avLst/>
          </a:prstGeom>
          <a:solidFill>
            <a:schemeClr val="accent1"/>
          </a:solidFill>
          <a:ln w="12700">
            <a:noFill/>
            <a:round/>
            <a:headEnd/>
            <a:tailE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lt-LT" dirty="0"/>
          </a:p>
        </p:txBody>
      </p:sp>
      <p:sp>
        <p:nvSpPr>
          <p:cNvPr id="10" name="Right Arrow 9"/>
          <p:cNvSpPr/>
          <p:nvPr/>
        </p:nvSpPr>
        <p:spPr bwMode="auto">
          <a:xfrm>
            <a:off x="3844671" y="5832348"/>
            <a:ext cx="978408" cy="484632"/>
          </a:xfrm>
          <a:prstGeom prst="rightArrow">
            <a:avLst/>
          </a:prstGeom>
          <a:solidFill>
            <a:schemeClr val="accent1"/>
          </a:solidFill>
          <a:ln w="12700">
            <a:noFill/>
            <a:round/>
            <a:headEnd/>
            <a:tailE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lt-LT" dirty="0"/>
          </a:p>
        </p:txBody>
      </p:sp>
      <p:sp>
        <p:nvSpPr>
          <p:cNvPr id="11" name="Right Arrow 10"/>
          <p:cNvSpPr/>
          <p:nvPr/>
        </p:nvSpPr>
        <p:spPr bwMode="auto">
          <a:xfrm rot="14022792">
            <a:off x="7210870" y="2925545"/>
            <a:ext cx="978408" cy="484632"/>
          </a:xfrm>
          <a:prstGeom prst="rightArrow">
            <a:avLst/>
          </a:prstGeom>
          <a:solidFill>
            <a:schemeClr val="accent1"/>
          </a:solidFill>
          <a:ln w="12700">
            <a:noFill/>
            <a:round/>
            <a:headEnd/>
            <a:tailE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lt-LT" dirty="0"/>
          </a:p>
        </p:txBody>
      </p:sp>
    </p:spTree>
    <p:extLst>
      <p:ext uri="{BB962C8B-B14F-4D97-AF65-F5344CB8AC3E}">
        <p14:creationId xmlns:p14="http://schemas.microsoft.com/office/powerpoint/2010/main" val="1928083169"/>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numeru slajdu 1"/>
          <p:cNvSpPr>
            <a:spLocks noGrp="1"/>
          </p:cNvSpPr>
          <p:nvPr>
            <p:ph type="sldNum" sz="quarter" idx="12"/>
          </p:nvPr>
        </p:nvSpPr>
        <p:spPr/>
        <p:txBody>
          <a:bodyPr/>
          <a:lstStyle/>
          <a:p>
            <a:fld id="{9DC1E638-3F78-4E0D-883A-B278700C48C0}" type="slidenum">
              <a:rPr lang="en-GB" noProof="0" smtClean="0"/>
              <a:pPr/>
              <a:t>11</a:t>
            </a:fld>
            <a:endParaRPr lang="en-GB" noProof="0" dirty="0"/>
          </a:p>
        </p:txBody>
      </p:sp>
      <p:sp>
        <p:nvSpPr>
          <p:cNvPr id="3" name="Symbol zastępczy zawartości 2"/>
          <p:cNvSpPr>
            <a:spLocks noGrp="1"/>
          </p:cNvSpPr>
          <p:nvPr>
            <p:ph idx="1"/>
          </p:nvPr>
        </p:nvSpPr>
        <p:spPr>
          <a:xfrm>
            <a:off x="394972" y="1403263"/>
            <a:ext cx="8425972" cy="1458993"/>
          </a:xfrm>
        </p:spPr>
        <p:txBody>
          <a:bodyPr/>
          <a:lstStyle/>
          <a:p>
            <a:pPr marL="0" indent="0">
              <a:buNone/>
            </a:pPr>
            <a:r>
              <a:rPr lang="lt-LT" dirty="0" smtClean="0"/>
              <a:t>Prisijungimas prie </a:t>
            </a:r>
            <a:r>
              <a:rPr lang="lt-LT" dirty="0" err="1" smtClean="0"/>
              <a:t>eLABa</a:t>
            </a:r>
            <a:r>
              <a:rPr lang="lt-LT" dirty="0" smtClean="0"/>
              <a:t> sistemos galimas:</a:t>
            </a:r>
            <a:endParaRPr lang="en-GB" dirty="0"/>
          </a:p>
          <a:p>
            <a:r>
              <a:rPr lang="lt-LT" dirty="0" smtClean="0"/>
              <a:t>Naudojant </a:t>
            </a:r>
            <a:r>
              <a:rPr lang="lt-LT" dirty="0" err="1" smtClean="0"/>
              <a:t>Aleph</a:t>
            </a:r>
            <a:r>
              <a:rPr lang="lt-LT" dirty="0" smtClean="0"/>
              <a:t> naudotojo prisijungimo duomenis</a:t>
            </a:r>
          </a:p>
          <a:p>
            <a:r>
              <a:rPr lang="lt-LT" dirty="0" smtClean="0"/>
              <a:t>Naudojant institucijos LDAP naudotojų duomenis</a:t>
            </a:r>
          </a:p>
          <a:p>
            <a:r>
              <a:rPr lang="lt-LT" dirty="0" smtClean="0"/>
              <a:t>Naudojant </a:t>
            </a:r>
            <a:r>
              <a:rPr lang="lt-LT" dirty="0" err="1" smtClean="0"/>
              <a:t>eLABa</a:t>
            </a:r>
            <a:r>
              <a:rPr lang="lt-LT" dirty="0" smtClean="0"/>
              <a:t> talpykloje suteiktus naudotojo prisijungimo duomenis</a:t>
            </a:r>
          </a:p>
        </p:txBody>
      </p:sp>
      <p:sp>
        <p:nvSpPr>
          <p:cNvPr id="4" name="Tytuł 3"/>
          <p:cNvSpPr>
            <a:spLocks noGrp="1"/>
          </p:cNvSpPr>
          <p:nvPr>
            <p:ph type="title"/>
          </p:nvPr>
        </p:nvSpPr>
        <p:spPr>
          <a:xfrm>
            <a:off x="394971" y="800576"/>
            <a:ext cx="8425973" cy="447199"/>
          </a:xfrm>
        </p:spPr>
        <p:txBody>
          <a:bodyPr/>
          <a:lstStyle/>
          <a:p>
            <a:r>
              <a:rPr lang="lt-LT" dirty="0" smtClean="0"/>
              <a:t>Prisijungimas prie sistemos</a:t>
            </a:r>
            <a:endParaRPr lang="en-GB"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0026" y="2868508"/>
            <a:ext cx="4819650" cy="37894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86351" y="3401658"/>
            <a:ext cx="3771899" cy="28324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ight Arrow 5"/>
          <p:cNvSpPr/>
          <p:nvPr/>
        </p:nvSpPr>
        <p:spPr bwMode="auto">
          <a:xfrm rot="524769">
            <a:off x="4514849" y="3790950"/>
            <a:ext cx="476251" cy="238125"/>
          </a:xfrm>
          <a:prstGeom prst="rightArrow">
            <a:avLst/>
          </a:prstGeom>
          <a:solidFill>
            <a:schemeClr val="accent1"/>
          </a:solidFill>
          <a:ln w="12700">
            <a:noFill/>
            <a:round/>
            <a:headEnd/>
            <a:tailE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lt-LT" dirty="0"/>
          </a:p>
        </p:txBody>
      </p:sp>
    </p:spTree>
    <p:extLst>
      <p:ext uri="{BB962C8B-B14F-4D97-AF65-F5344CB8AC3E}">
        <p14:creationId xmlns:p14="http://schemas.microsoft.com/office/powerpoint/2010/main" val="2428259234"/>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numeru slajdu 1"/>
          <p:cNvSpPr>
            <a:spLocks noGrp="1"/>
          </p:cNvSpPr>
          <p:nvPr>
            <p:ph type="sldNum" sz="quarter" idx="12"/>
          </p:nvPr>
        </p:nvSpPr>
        <p:spPr/>
        <p:txBody>
          <a:bodyPr/>
          <a:lstStyle/>
          <a:p>
            <a:fld id="{9DC1E638-3F78-4E0D-883A-B278700C48C0}" type="slidenum">
              <a:rPr lang="en-GB" noProof="0" smtClean="0"/>
              <a:pPr/>
              <a:t>12</a:t>
            </a:fld>
            <a:endParaRPr lang="en-GB" noProof="0" dirty="0"/>
          </a:p>
        </p:txBody>
      </p:sp>
      <p:sp>
        <p:nvSpPr>
          <p:cNvPr id="3" name="Symbol zastępczy zawartości 2"/>
          <p:cNvSpPr>
            <a:spLocks noGrp="1"/>
          </p:cNvSpPr>
          <p:nvPr>
            <p:ph idx="1"/>
          </p:nvPr>
        </p:nvSpPr>
        <p:spPr>
          <a:xfrm>
            <a:off x="394972" y="1733550"/>
            <a:ext cx="8425972" cy="4819650"/>
          </a:xfrm>
        </p:spPr>
        <p:txBody>
          <a:bodyPr>
            <a:normAutofit fontScale="85000" lnSpcReduction="20000"/>
          </a:bodyPr>
          <a:lstStyle/>
          <a:p>
            <a:pPr marL="0" indent="0">
              <a:buNone/>
            </a:pPr>
            <a:r>
              <a:rPr lang="lt-LT" sz="2400" dirty="0" smtClean="0"/>
              <a:t>Meniu punktai ir naudotojo sąsaja</a:t>
            </a:r>
            <a:endParaRPr lang="en-GB" sz="2400" dirty="0"/>
          </a:p>
          <a:p>
            <a:endParaRPr lang="lt-LT" sz="1900" dirty="0" smtClean="0"/>
          </a:p>
          <a:p>
            <a:r>
              <a:rPr lang="lt-LT" sz="1900" dirty="0" smtClean="0"/>
              <a:t>Dokumentai</a:t>
            </a:r>
            <a:endParaRPr lang="lt-LT" dirty="0" smtClean="0"/>
          </a:p>
          <a:p>
            <a:pPr lvl="1"/>
            <a:r>
              <a:rPr lang="lt-LT" sz="1600" dirty="0"/>
              <a:t>Dokumentų administravimas</a:t>
            </a:r>
          </a:p>
          <a:p>
            <a:pPr lvl="1"/>
            <a:r>
              <a:rPr lang="lt-LT" sz="1600" dirty="0"/>
              <a:t>Dėstytojo dokumentai</a:t>
            </a:r>
          </a:p>
          <a:p>
            <a:pPr lvl="1"/>
            <a:r>
              <a:rPr lang="lt-LT" sz="1600" dirty="0"/>
              <a:t>Mano dokumentai</a:t>
            </a:r>
          </a:p>
          <a:p>
            <a:r>
              <a:rPr lang="lt-LT" sz="1900" dirty="0" smtClean="0"/>
              <a:t>Klasifikatoriai</a:t>
            </a:r>
            <a:endParaRPr lang="lt-LT" dirty="0" smtClean="0"/>
          </a:p>
          <a:p>
            <a:pPr lvl="1"/>
            <a:r>
              <a:rPr lang="lt-LT" sz="1600" dirty="0" smtClean="0"/>
              <a:t>Instituciniai</a:t>
            </a:r>
          </a:p>
          <a:p>
            <a:pPr lvl="1"/>
            <a:r>
              <a:rPr lang="lt-LT" sz="1600" dirty="0"/>
              <a:t>Specifiniai </a:t>
            </a:r>
            <a:r>
              <a:rPr lang="lt-LT" sz="1600" dirty="0" smtClean="0"/>
              <a:t>instituciniai</a:t>
            </a:r>
          </a:p>
          <a:p>
            <a:pPr lvl="1"/>
            <a:r>
              <a:rPr lang="lt-LT" sz="1600" dirty="0"/>
              <a:t>Bendrieji</a:t>
            </a:r>
          </a:p>
          <a:p>
            <a:r>
              <a:rPr lang="lt-LT" sz="1900" dirty="0" smtClean="0"/>
              <a:t>Administravimas</a:t>
            </a:r>
            <a:endParaRPr lang="lt-LT" dirty="0" smtClean="0"/>
          </a:p>
          <a:p>
            <a:pPr lvl="1"/>
            <a:r>
              <a:rPr lang="lt-LT" sz="1600" dirty="0"/>
              <a:t>Gynimo </a:t>
            </a:r>
            <a:r>
              <a:rPr lang="lt-LT" sz="1600" dirty="0" smtClean="0"/>
              <a:t>komisijos</a:t>
            </a:r>
          </a:p>
          <a:p>
            <a:pPr lvl="1"/>
            <a:r>
              <a:rPr lang="lt-LT" sz="1600" dirty="0" smtClean="0"/>
              <a:t>Naudotojai</a:t>
            </a:r>
          </a:p>
          <a:p>
            <a:pPr lvl="1"/>
            <a:r>
              <a:rPr lang="lt-LT" sz="1600" dirty="0" smtClean="0"/>
              <a:t>Vaidmenys</a:t>
            </a:r>
          </a:p>
          <a:p>
            <a:pPr lvl="1"/>
            <a:r>
              <a:rPr lang="lt-LT" sz="1600" dirty="0"/>
              <a:t>Veiksmų žurnalas</a:t>
            </a:r>
          </a:p>
          <a:p>
            <a:r>
              <a:rPr lang="lt-LT" sz="1900" dirty="0" smtClean="0"/>
              <a:t>Kiti</a:t>
            </a:r>
            <a:endParaRPr lang="lt-LT" dirty="0" smtClean="0"/>
          </a:p>
          <a:p>
            <a:pPr lvl="1"/>
            <a:r>
              <a:rPr lang="lt-LT" sz="1600" dirty="0"/>
              <a:t>Mano </a:t>
            </a:r>
            <a:r>
              <a:rPr lang="lt-LT" sz="1600" dirty="0" smtClean="0"/>
              <a:t>profilis</a:t>
            </a:r>
          </a:p>
          <a:p>
            <a:pPr lvl="1"/>
            <a:r>
              <a:rPr lang="lt-LT" sz="1600" dirty="0" smtClean="0"/>
              <a:t>Ataskaitos</a:t>
            </a:r>
          </a:p>
        </p:txBody>
      </p:sp>
      <p:sp>
        <p:nvSpPr>
          <p:cNvPr id="4" name="Tytuł 3"/>
          <p:cNvSpPr>
            <a:spLocks noGrp="1"/>
          </p:cNvSpPr>
          <p:nvPr>
            <p:ph type="title"/>
          </p:nvPr>
        </p:nvSpPr>
        <p:spPr/>
        <p:txBody>
          <a:bodyPr/>
          <a:lstStyle/>
          <a:p>
            <a:r>
              <a:rPr lang="lt-LT" dirty="0"/>
              <a:t>Naudotojo sąsaja, meniu punktai, skirtingi naudotojai</a:t>
            </a:r>
            <a:endParaRPr lang="en-GB" dirty="0"/>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24176" y="2768294"/>
            <a:ext cx="6057900" cy="37610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46402205"/>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numeru slajdu 1"/>
          <p:cNvSpPr>
            <a:spLocks noGrp="1"/>
          </p:cNvSpPr>
          <p:nvPr>
            <p:ph type="sldNum" sz="quarter" idx="12"/>
          </p:nvPr>
        </p:nvSpPr>
        <p:spPr/>
        <p:txBody>
          <a:bodyPr/>
          <a:lstStyle/>
          <a:p>
            <a:fld id="{9DC1E638-3F78-4E0D-883A-B278700C48C0}" type="slidenum">
              <a:rPr lang="en-GB" noProof="0" smtClean="0"/>
              <a:pPr/>
              <a:t>13</a:t>
            </a:fld>
            <a:endParaRPr lang="en-GB" noProof="0" dirty="0"/>
          </a:p>
        </p:txBody>
      </p:sp>
      <p:sp>
        <p:nvSpPr>
          <p:cNvPr id="3" name="Symbol zastępczy zawartości 2"/>
          <p:cNvSpPr>
            <a:spLocks noGrp="1"/>
          </p:cNvSpPr>
          <p:nvPr>
            <p:ph idx="1"/>
          </p:nvPr>
        </p:nvSpPr>
        <p:spPr/>
        <p:txBody>
          <a:bodyPr>
            <a:normAutofit lnSpcReduction="10000"/>
          </a:bodyPr>
          <a:lstStyle/>
          <a:p>
            <a:pPr marL="0" indent="0">
              <a:buNone/>
            </a:pPr>
            <a:r>
              <a:rPr lang="lt-LT" sz="2000" dirty="0" smtClean="0"/>
              <a:t>Naudotojų vaidmenys</a:t>
            </a:r>
            <a:endParaRPr lang="en-GB" sz="2000" dirty="0"/>
          </a:p>
          <a:p>
            <a:endParaRPr lang="en-GB" dirty="0"/>
          </a:p>
          <a:p>
            <a:r>
              <a:rPr lang="lt-LT" dirty="0" smtClean="0"/>
              <a:t>Autorius</a:t>
            </a:r>
            <a:r>
              <a:rPr lang="lt-LT" dirty="0"/>
              <a:t>			</a:t>
            </a:r>
            <a:r>
              <a:rPr lang="lt-LT" dirty="0" smtClean="0"/>
              <a:t>	(</a:t>
            </a:r>
            <a:r>
              <a:rPr lang="lt-LT" dirty="0" err="1" smtClean="0"/>
              <a:t>author@asseco.lt</a:t>
            </a:r>
            <a:r>
              <a:rPr lang="lt-LT" dirty="0" smtClean="0"/>
              <a:t>)</a:t>
            </a:r>
            <a:endParaRPr lang="lt-LT" dirty="0"/>
          </a:p>
          <a:p>
            <a:r>
              <a:rPr lang="lt-LT" dirty="0"/>
              <a:t>Bibliotekininkas				</a:t>
            </a:r>
            <a:r>
              <a:rPr lang="lt-LT" dirty="0" smtClean="0"/>
              <a:t>(</a:t>
            </a:r>
            <a:r>
              <a:rPr lang="lt-LT" dirty="0" err="1" smtClean="0"/>
              <a:t>librarian@asseco.lt</a:t>
            </a:r>
            <a:r>
              <a:rPr lang="lt-LT" dirty="0" smtClean="0"/>
              <a:t>)</a:t>
            </a:r>
            <a:endParaRPr lang="lt-LT" dirty="0"/>
          </a:p>
          <a:p>
            <a:r>
              <a:rPr lang="lt-LT" dirty="0"/>
              <a:t>Darbo vadovas				</a:t>
            </a:r>
            <a:r>
              <a:rPr lang="lt-LT" dirty="0" smtClean="0"/>
              <a:t>(</a:t>
            </a:r>
            <a:r>
              <a:rPr lang="lt-LT" dirty="0" err="1" smtClean="0"/>
              <a:t>darbu.vadovas@asseco.lt</a:t>
            </a:r>
            <a:r>
              <a:rPr lang="lt-LT" dirty="0" smtClean="0"/>
              <a:t>)</a:t>
            </a:r>
            <a:endParaRPr lang="lt-LT" dirty="0"/>
          </a:p>
          <a:p>
            <a:r>
              <a:rPr lang="lt-LT" dirty="0"/>
              <a:t>Doktorantūros skyriaus darbuotojas		</a:t>
            </a:r>
            <a:r>
              <a:rPr lang="lt-LT" dirty="0" smtClean="0"/>
              <a:t>(</a:t>
            </a:r>
            <a:r>
              <a:rPr lang="lt-LT" dirty="0" err="1" smtClean="0"/>
              <a:t>doc.emp@asseco.lt</a:t>
            </a:r>
            <a:r>
              <a:rPr lang="lt-LT" dirty="0" smtClean="0"/>
              <a:t>)</a:t>
            </a:r>
            <a:endParaRPr lang="lt-LT" dirty="0"/>
          </a:p>
          <a:p>
            <a:r>
              <a:rPr lang="lt-LT" dirty="0"/>
              <a:t>Gynimo komisijos narys			</a:t>
            </a:r>
            <a:r>
              <a:rPr lang="lt-LT" dirty="0" smtClean="0"/>
              <a:t>(</a:t>
            </a:r>
            <a:r>
              <a:rPr lang="lt-LT" dirty="0" err="1" smtClean="0"/>
              <a:t>dc.member@asseco.lt</a:t>
            </a:r>
            <a:r>
              <a:rPr lang="lt-LT" dirty="0" smtClean="0"/>
              <a:t>)</a:t>
            </a:r>
            <a:endParaRPr lang="lt-LT" dirty="0"/>
          </a:p>
          <a:p>
            <a:r>
              <a:rPr lang="lt-LT" dirty="0"/>
              <a:t>Institucijos administratorius		</a:t>
            </a:r>
            <a:r>
              <a:rPr lang="lt-LT" dirty="0" smtClean="0"/>
              <a:t>(</a:t>
            </a:r>
            <a:r>
              <a:rPr lang="lt-LT" dirty="0" err="1" smtClean="0"/>
              <a:t>institution.admin@asseco.lt</a:t>
            </a:r>
            <a:r>
              <a:rPr lang="lt-LT" dirty="0" smtClean="0"/>
              <a:t>)</a:t>
            </a:r>
            <a:endParaRPr lang="lt-LT" dirty="0"/>
          </a:p>
          <a:p>
            <a:r>
              <a:rPr lang="lt-LT" dirty="0"/>
              <a:t>Institucijos registratorius			</a:t>
            </a:r>
            <a:r>
              <a:rPr lang="lt-LT" dirty="0" smtClean="0"/>
              <a:t>(</a:t>
            </a:r>
            <a:r>
              <a:rPr lang="lt-LT" dirty="0" err="1" smtClean="0"/>
              <a:t>institution.registrator@asseco.lt</a:t>
            </a:r>
            <a:r>
              <a:rPr lang="lt-LT" dirty="0" smtClean="0"/>
              <a:t>)</a:t>
            </a:r>
            <a:endParaRPr lang="lt-LT" dirty="0"/>
          </a:p>
          <a:p>
            <a:r>
              <a:rPr lang="lt-LT" dirty="0"/>
              <a:t>Padalinio registratorius			</a:t>
            </a:r>
            <a:r>
              <a:rPr lang="lt-LT" dirty="0" smtClean="0"/>
              <a:t>(</a:t>
            </a:r>
            <a:r>
              <a:rPr lang="lt-LT" dirty="0" err="1" smtClean="0"/>
              <a:t>department.registrator@asseco.lt</a:t>
            </a:r>
            <a:r>
              <a:rPr lang="lt-LT" dirty="0" smtClean="0"/>
              <a:t>)</a:t>
            </a:r>
            <a:endParaRPr lang="lt-LT" dirty="0"/>
          </a:p>
          <a:p>
            <a:r>
              <a:rPr lang="lt-LT" dirty="0"/>
              <a:t>Recenzentas				</a:t>
            </a:r>
            <a:r>
              <a:rPr lang="lt-LT" dirty="0" smtClean="0"/>
              <a:t>(</a:t>
            </a:r>
            <a:r>
              <a:rPr lang="lt-LT" dirty="0" err="1" smtClean="0"/>
              <a:t>reviewer@asseco.lt</a:t>
            </a:r>
            <a:r>
              <a:rPr lang="lt-LT" dirty="0" smtClean="0"/>
              <a:t>)</a:t>
            </a:r>
            <a:endParaRPr lang="lt-LT" dirty="0"/>
          </a:p>
          <a:p>
            <a:r>
              <a:rPr lang="lt-LT" dirty="0"/>
              <a:t>Sistemos administratorius			</a:t>
            </a:r>
            <a:r>
              <a:rPr lang="lt-LT" dirty="0" smtClean="0"/>
              <a:t>(</a:t>
            </a:r>
            <a:r>
              <a:rPr lang="lt-LT" dirty="0" err="1" smtClean="0"/>
              <a:t>all.admin@asseco.lt</a:t>
            </a:r>
            <a:r>
              <a:rPr lang="lt-LT" dirty="0" smtClean="0"/>
              <a:t>)</a:t>
            </a:r>
          </a:p>
        </p:txBody>
      </p:sp>
      <p:sp>
        <p:nvSpPr>
          <p:cNvPr id="4" name="Tytuł 3"/>
          <p:cNvSpPr>
            <a:spLocks noGrp="1"/>
          </p:cNvSpPr>
          <p:nvPr>
            <p:ph type="title"/>
          </p:nvPr>
        </p:nvSpPr>
        <p:spPr/>
        <p:txBody>
          <a:bodyPr/>
          <a:lstStyle/>
          <a:p>
            <a:r>
              <a:rPr lang="lt-LT" dirty="0"/>
              <a:t>Naudotojo sąsaja, meniu punktai, skirtingi naudotojai</a:t>
            </a:r>
            <a:endParaRPr lang="en-GB" dirty="0"/>
          </a:p>
        </p:txBody>
      </p:sp>
    </p:spTree>
    <p:extLst>
      <p:ext uri="{BB962C8B-B14F-4D97-AF65-F5344CB8AC3E}">
        <p14:creationId xmlns:p14="http://schemas.microsoft.com/office/powerpoint/2010/main" val="72007630"/>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dtytuł 1"/>
          <p:cNvSpPr>
            <a:spLocks noGrp="1"/>
          </p:cNvSpPr>
          <p:nvPr>
            <p:ph type="subTitle" idx="1"/>
          </p:nvPr>
        </p:nvSpPr>
        <p:spPr/>
        <p:txBody>
          <a:bodyPr/>
          <a:lstStyle/>
          <a:p>
            <a:r>
              <a:rPr lang="lt-LT" dirty="0"/>
              <a:t>Dokumentų duomenų įvedimas</a:t>
            </a:r>
            <a:endParaRPr lang="en-GB" dirty="0"/>
          </a:p>
        </p:txBody>
      </p:sp>
      <p:sp>
        <p:nvSpPr>
          <p:cNvPr id="3" name="Symbol zastępczy numeru slajdu 2"/>
          <p:cNvSpPr>
            <a:spLocks noGrp="1"/>
          </p:cNvSpPr>
          <p:nvPr>
            <p:ph type="sldNum" sz="quarter" idx="12"/>
          </p:nvPr>
        </p:nvSpPr>
        <p:spPr/>
        <p:txBody>
          <a:bodyPr/>
          <a:lstStyle/>
          <a:p>
            <a:fld id="{9DC1E638-3F78-4E0D-883A-B278700C48C0}" type="slidenum">
              <a:rPr lang="en-GB" noProof="0" smtClean="0"/>
              <a:pPr/>
              <a:t>14</a:t>
            </a:fld>
            <a:endParaRPr lang="en-GB" noProof="0" dirty="0"/>
          </a:p>
        </p:txBody>
      </p:sp>
    </p:spTree>
    <p:extLst>
      <p:ext uri="{BB962C8B-B14F-4D97-AF65-F5344CB8AC3E}">
        <p14:creationId xmlns:p14="http://schemas.microsoft.com/office/powerpoint/2010/main" val="2848761601"/>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numeru slajdu 1"/>
          <p:cNvSpPr>
            <a:spLocks noGrp="1"/>
          </p:cNvSpPr>
          <p:nvPr>
            <p:ph type="sldNum" sz="quarter" idx="12"/>
          </p:nvPr>
        </p:nvSpPr>
        <p:spPr/>
        <p:txBody>
          <a:bodyPr/>
          <a:lstStyle/>
          <a:p>
            <a:fld id="{9DC1E638-3F78-4E0D-883A-B278700C48C0}" type="slidenum">
              <a:rPr lang="en-GB" noProof="0" smtClean="0"/>
              <a:pPr/>
              <a:t>15</a:t>
            </a:fld>
            <a:endParaRPr lang="en-GB" noProof="0" dirty="0"/>
          </a:p>
        </p:txBody>
      </p:sp>
      <p:sp>
        <p:nvSpPr>
          <p:cNvPr id="3" name="Symbol zastępczy zawartości 2"/>
          <p:cNvSpPr>
            <a:spLocks noGrp="1"/>
          </p:cNvSpPr>
          <p:nvPr>
            <p:ph idx="1"/>
          </p:nvPr>
        </p:nvSpPr>
        <p:spPr/>
        <p:txBody>
          <a:bodyPr>
            <a:normAutofit/>
          </a:bodyPr>
          <a:lstStyle/>
          <a:p>
            <a:pPr marL="0" indent="0" algn="just">
              <a:buNone/>
            </a:pPr>
            <a:r>
              <a:rPr lang="lt-LT" dirty="0" smtClean="0"/>
              <a:t>Standartinis  PDB dokumento (publikacijos) registracijos procesas yra kai dokumentą nuo pradžių registruoja pats autorius.</a:t>
            </a:r>
          </a:p>
          <a:p>
            <a:pPr marL="0" indent="0" algn="just">
              <a:buNone/>
            </a:pPr>
            <a:r>
              <a:rPr lang="lt-LT" dirty="0" smtClean="0"/>
              <a:t>Taip pat priklausomai nuo poreikio arba institucijos nustatytos tvarkos PDB dokumentas gali būti registruojamas:</a:t>
            </a:r>
            <a:endParaRPr lang="en-GB" dirty="0"/>
          </a:p>
          <a:p>
            <a:r>
              <a:rPr lang="lt-LT" dirty="0" smtClean="0"/>
              <a:t>Be licencinės sutarties</a:t>
            </a:r>
          </a:p>
          <a:p>
            <a:r>
              <a:rPr lang="lt-LT" dirty="0"/>
              <a:t>Su </a:t>
            </a:r>
            <a:r>
              <a:rPr lang="lt-LT" dirty="0" smtClean="0"/>
              <a:t>elektronine licencine </a:t>
            </a:r>
            <a:r>
              <a:rPr lang="lt-LT" dirty="0"/>
              <a:t>sutartimi</a:t>
            </a:r>
            <a:endParaRPr lang="lt-LT" dirty="0" smtClean="0"/>
          </a:p>
          <a:p>
            <a:r>
              <a:rPr lang="lt-LT" dirty="0" smtClean="0"/>
              <a:t>Su </a:t>
            </a:r>
            <a:r>
              <a:rPr lang="lt-LT" dirty="0"/>
              <a:t>rašytine licencine </a:t>
            </a:r>
            <a:r>
              <a:rPr lang="lt-LT" dirty="0" smtClean="0"/>
              <a:t>sutartimi</a:t>
            </a:r>
          </a:p>
          <a:p>
            <a:endParaRPr lang="lt-LT" dirty="0"/>
          </a:p>
          <a:p>
            <a:pPr marL="0" indent="0" algn="just">
              <a:buNone/>
            </a:pPr>
            <a:r>
              <a:rPr lang="lt-LT" dirty="0" smtClean="0"/>
              <a:t>Kitas galimas PDB registracijos procesas – kai dalį arba visą darbą už autorių atlieka institucijos darbuotojas, šiuo atveju panagrinėsime procesą kai PDB registruoja padalinio registratoriaus:</a:t>
            </a:r>
          </a:p>
          <a:p>
            <a:r>
              <a:rPr lang="lt-LT" dirty="0" smtClean="0"/>
              <a:t>Visus duomenis įveda pats (autorius nedalyvauja)</a:t>
            </a:r>
            <a:endParaRPr lang="lt-LT" dirty="0"/>
          </a:p>
          <a:p>
            <a:r>
              <a:rPr lang="lt-LT" dirty="0" smtClean="0"/>
              <a:t>Įveda dalį duomenų ir perduoda autoriui patikslinti</a:t>
            </a:r>
            <a:endParaRPr lang="lt-LT" dirty="0"/>
          </a:p>
        </p:txBody>
      </p:sp>
      <p:sp>
        <p:nvSpPr>
          <p:cNvPr id="4" name="Tytuł 3"/>
          <p:cNvSpPr>
            <a:spLocks noGrp="1"/>
          </p:cNvSpPr>
          <p:nvPr>
            <p:ph type="title"/>
          </p:nvPr>
        </p:nvSpPr>
        <p:spPr/>
        <p:txBody>
          <a:bodyPr/>
          <a:lstStyle/>
          <a:p>
            <a:r>
              <a:rPr lang="lt-LT" dirty="0"/>
              <a:t>PDB dokumento duomenų įvedimas (autoriaus sąsaja – vedlys)</a:t>
            </a:r>
            <a:endParaRPr lang="en-GB" dirty="0"/>
          </a:p>
        </p:txBody>
      </p:sp>
    </p:spTree>
    <p:extLst>
      <p:ext uri="{BB962C8B-B14F-4D97-AF65-F5344CB8AC3E}">
        <p14:creationId xmlns:p14="http://schemas.microsoft.com/office/powerpoint/2010/main" val="3146402205"/>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numeru slajdu 1"/>
          <p:cNvSpPr>
            <a:spLocks noGrp="1"/>
          </p:cNvSpPr>
          <p:nvPr>
            <p:ph type="sldNum" sz="quarter" idx="12"/>
          </p:nvPr>
        </p:nvSpPr>
        <p:spPr/>
        <p:txBody>
          <a:bodyPr/>
          <a:lstStyle/>
          <a:p>
            <a:fld id="{9DC1E638-3F78-4E0D-883A-B278700C48C0}" type="slidenum">
              <a:rPr lang="en-GB" noProof="0" smtClean="0"/>
              <a:pPr/>
              <a:t>16</a:t>
            </a:fld>
            <a:endParaRPr lang="en-GB" noProof="0" dirty="0"/>
          </a:p>
        </p:txBody>
      </p:sp>
      <p:sp>
        <p:nvSpPr>
          <p:cNvPr id="3" name="Symbol zastępczy zawartości 2"/>
          <p:cNvSpPr>
            <a:spLocks noGrp="1"/>
          </p:cNvSpPr>
          <p:nvPr>
            <p:ph idx="1"/>
          </p:nvPr>
        </p:nvSpPr>
        <p:spPr>
          <a:xfrm>
            <a:off x="394972" y="1736638"/>
            <a:ext cx="8425972" cy="4807037"/>
          </a:xfrm>
        </p:spPr>
        <p:txBody>
          <a:bodyPr>
            <a:normAutofit fontScale="92500" lnSpcReduction="10000"/>
          </a:bodyPr>
          <a:lstStyle/>
          <a:p>
            <a:pPr marL="0" indent="0" algn="just">
              <a:buNone/>
            </a:pPr>
            <a:r>
              <a:rPr lang="lt-LT" dirty="0" smtClean="0"/>
              <a:t>Standartinis  ETD dokumento (publikacijos) registracijos procesas yra kai dokumentą nuo pradžių registruoja pats autorius (studentas).</a:t>
            </a:r>
          </a:p>
          <a:p>
            <a:pPr marL="0" indent="0" algn="just">
              <a:buNone/>
            </a:pPr>
            <a:r>
              <a:rPr lang="lt-LT" dirty="0" smtClean="0"/>
              <a:t>Taip pat priklausomai nuo poreikio arba institucijos nustatytos tvarkos ETD dokumentas gali būti registruojamas:</a:t>
            </a:r>
            <a:endParaRPr lang="en-GB" dirty="0"/>
          </a:p>
          <a:p>
            <a:r>
              <a:rPr lang="lt-LT" dirty="0" smtClean="0"/>
              <a:t>Be licencinės sutarties</a:t>
            </a:r>
          </a:p>
          <a:p>
            <a:r>
              <a:rPr lang="lt-LT" dirty="0"/>
              <a:t>Su </a:t>
            </a:r>
            <a:r>
              <a:rPr lang="lt-LT" dirty="0" smtClean="0"/>
              <a:t>elektronine licencine </a:t>
            </a:r>
            <a:r>
              <a:rPr lang="lt-LT" dirty="0"/>
              <a:t>sutartimi</a:t>
            </a:r>
            <a:endParaRPr lang="lt-LT" dirty="0" smtClean="0"/>
          </a:p>
          <a:p>
            <a:r>
              <a:rPr lang="lt-LT" dirty="0" smtClean="0"/>
              <a:t>Su </a:t>
            </a:r>
            <a:r>
              <a:rPr lang="lt-LT" dirty="0"/>
              <a:t>rašytine licencine </a:t>
            </a:r>
            <a:r>
              <a:rPr lang="lt-LT" dirty="0" smtClean="0"/>
              <a:t>sutartimi</a:t>
            </a:r>
          </a:p>
          <a:p>
            <a:endParaRPr lang="lt-LT" dirty="0"/>
          </a:p>
          <a:p>
            <a:pPr marL="0" indent="0" algn="just">
              <a:buNone/>
            </a:pPr>
            <a:r>
              <a:rPr lang="lt-LT" dirty="0" smtClean="0"/>
              <a:t>Kitas galimas ETD registracijos procesas – kai dalį arba visą darbą už autorių (studentą) atlieka institucijos darbuotojas, šiuo atveju panagrinėsime procesą kai ETD registruoja padalinio registratoriaus:</a:t>
            </a:r>
          </a:p>
          <a:p>
            <a:r>
              <a:rPr lang="lt-LT" dirty="0" smtClean="0"/>
              <a:t>Visus duomenis įveda pats (autorius nedalyvauja)</a:t>
            </a:r>
            <a:endParaRPr lang="lt-LT" dirty="0"/>
          </a:p>
          <a:p>
            <a:r>
              <a:rPr lang="lt-LT" dirty="0" smtClean="0"/>
              <a:t>Įveda dalį duomenų ir perduoda autoriui patikslinti</a:t>
            </a:r>
          </a:p>
          <a:p>
            <a:endParaRPr lang="lt-LT" dirty="0" smtClean="0"/>
          </a:p>
          <a:p>
            <a:pPr marL="0" indent="0" algn="just">
              <a:buNone/>
            </a:pPr>
            <a:r>
              <a:rPr lang="lt-LT" dirty="0" smtClean="0"/>
              <a:t>Taip pat galimas procesas, kai registruojamas jau apgintas ETD darbas – tokiu atveju darbo vadovas, recenzentas bei komisijos nariai procese nedalyvauja, o ETD dokumentas iš karto perduodamas bibliotekininkui.</a:t>
            </a:r>
          </a:p>
        </p:txBody>
      </p:sp>
      <p:sp>
        <p:nvSpPr>
          <p:cNvPr id="4" name="Tytuł 3"/>
          <p:cNvSpPr>
            <a:spLocks noGrp="1"/>
          </p:cNvSpPr>
          <p:nvPr>
            <p:ph type="title"/>
          </p:nvPr>
        </p:nvSpPr>
        <p:spPr/>
        <p:txBody>
          <a:bodyPr/>
          <a:lstStyle/>
          <a:p>
            <a:r>
              <a:rPr lang="lt-LT" dirty="0" smtClean="0"/>
              <a:t>ETD </a:t>
            </a:r>
            <a:r>
              <a:rPr lang="lt-LT" dirty="0"/>
              <a:t>dokumento duomenų įvedimas (autoriaus sąsaja – vedlys)</a:t>
            </a:r>
            <a:endParaRPr lang="en-GB" dirty="0"/>
          </a:p>
        </p:txBody>
      </p:sp>
    </p:spTree>
    <p:extLst>
      <p:ext uri="{BB962C8B-B14F-4D97-AF65-F5344CB8AC3E}">
        <p14:creationId xmlns:p14="http://schemas.microsoft.com/office/powerpoint/2010/main" val="2067442053"/>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lt-LT" dirty="0" smtClean="0"/>
              <a:t>Praktinė užduotis</a:t>
            </a:r>
            <a:endParaRPr lang="pl-PL" dirty="0"/>
          </a:p>
        </p:txBody>
      </p:sp>
    </p:spTree>
    <p:extLst>
      <p:ext uri="{BB962C8B-B14F-4D97-AF65-F5344CB8AC3E}">
        <p14:creationId xmlns:p14="http://schemas.microsoft.com/office/powerpoint/2010/main" val="1116285213"/>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ymbol zastępczy tekstu 4"/>
          <p:cNvSpPr>
            <a:spLocks noGrp="1"/>
          </p:cNvSpPr>
          <p:nvPr>
            <p:ph type="body" sz="quarter" idx="13"/>
          </p:nvPr>
        </p:nvSpPr>
        <p:spPr>
          <a:xfrm>
            <a:off x="1626870" y="1981199"/>
            <a:ext cx="5250180" cy="3019425"/>
          </a:xfrm>
        </p:spPr>
        <p:txBody>
          <a:bodyPr/>
          <a:lstStyle/>
          <a:p>
            <a:pPr algn="just"/>
            <a:r>
              <a:rPr lang="lt-LT" dirty="0" smtClean="0"/>
              <a:t>Prisijunkite prie </a:t>
            </a:r>
            <a:r>
              <a:rPr lang="lt-LT" dirty="0" err="1" smtClean="0"/>
              <a:t>eLABa</a:t>
            </a:r>
            <a:r>
              <a:rPr lang="lt-LT" dirty="0" smtClean="0"/>
              <a:t> talpyklos su naudotoju, kuris turi autoriaus vaidmenį ir užregistruokite naują PDB arba ETD dokumentą. Informacija prisijungimui:</a:t>
            </a:r>
            <a:endParaRPr lang="en-GB" dirty="0"/>
          </a:p>
          <a:p>
            <a:pPr marL="285750" indent="-285750">
              <a:buFont typeface="Wingdings" pitchFamily="2" charset="2"/>
              <a:buChar char="§"/>
            </a:pPr>
            <a:r>
              <a:rPr lang="lt-LT" dirty="0" err="1" smtClean="0"/>
              <a:t>eLABa</a:t>
            </a:r>
            <a:r>
              <a:rPr lang="lt-LT" dirty="0" smtClean="0"/>
              <a:t> svetainės </a:t>
            </a:r>
            <a:r>
              <a:rPr lang="lt-LT" dirty="0"/>
              <a:t>adresas: </a:t>
            </a:r>
            <a:r>
              <a:rPr lang="lt-LT" dirty="0">
                <a:hlinkClick r:id="rId3"/>
              </a:rPr>
              <a:t>http://158.129.159.121:8080/</a:t>
            </a:r>
            <a:r>
              <a:rPr lang="lt-LT" dirty="0" err="1">
                <a:hlinkClick r:id="rId3"/>
              </a:rPr>
              <a:t>elaba-portal</a:t>
            </a:r>
            <a:r>
              <a:rPr lang="lt-LT" dirty="0" smtClean="0">
                <a:hlinkClick r:id="rId3"/>
              </a:rPr>
              <a:t>/</a:t>
            </a:r>
            <a:endParaRPr lang="lt-LT" dirty="0" smtClean="0"/>
          </a:p>
          <a:p>
            <a:pPr marL="285750" indent="-285750">
              <a:buFont typeface="Wingdings" pitchFamily="2" charset="2"/>
              <a:buChar char="§"/>
            </a:pPr>
            <a:r>
              <a:rPr lang="lt-LT" dirty="0" err="1" smtClean="0"/>
              <a:t>eLABa</a:t>
            </a:r>
            <a:r>
              <a:rPr lang="lt-LT" dirty="0" smtClean="0"/>
              <a:t> talpyklos adresas</a:t>
            </a:r>
            <a:r>
              <a:rPr lang="lt-LT" dirty="0"/>
              <a:t>: </a:t>
            </a:r>
            <a:r>
              <a:rPr lang="lt-LT" dirty="0">
                <a:hlinkClick r:id="rId4"/>
              </a:rPr>
              <a:t>http://158.129.159.127:8080/</a:t>
            </a:r>
            <a:r>
              <a:rPr lang="lt-LT" dirty="0" err="1">
                <a:hlinkClick r:id="rId4"/>
              </a:rPr>
              <a:t>elaba-web</a:t>
            </a:r>
            <a:r>
              <a:rPr lang="lt-LT" dirty="0" smtClean="0">
                <a:hlinkClick r:id="rId4"/>
              </a:rPr>
              <a:t>/</a:t>
            </a:r>
            <a:endParaRPr lang="lt-LT" dirty="0" smtClean="0"/>
          </a:p>
          <a:p>
            <a:pPr marL="285750" indent="-285750">
              <a:buFont typeface="Wingdings" pitchFamily="2" charset="2"/>
              <a:buChar char="§"/>
            </a:pPr>
            <a:r>
              <a:rPr lang="lt-LT" dirty="0" smtClean="0"/>
              <a:t>Naudotojas:</a:t>
            </a:r>
            <a:br>
              <a:rPr lang="lt-LT" dirty="0" smtClean="0"/>
            </a:br>
            <a:r>
              <a:rPr lang="lt-LT" dirty="0" err="1" smtClean="0"/>
              <a:t>author</a:t>
            </a:r>
            <a:r>
              <a:rPr lang="lt-LT" dirty="0" smtClean="0"/>
              <a:t>*@</a:t>
            </a:r>
            <a:r>
              <a:rPr lang="lt-LT" dirty="0" err="1" smtClean="0"/>
              <a:t>mokymai.lt</a:t>
            </a:r>
            <a:r>
              <a:rPr lang="lt-LT" dirty="0" smtClean="0"/>
              <a:t>/author123</a:t>
            </a:r>
            <a:endParaRPr lang="lt-LT" dirty="0"/>
          </a:p>
          <a:p>
            <a:r>
              <a:rPr lang="lt-LT" dirty="0"/>
              <a:t>	</a:t>
            </a:r>
            <a:r>
              <a:rPr lang="lt-LT" dirty="0" smtClean="0"/>
              <a:t>(* - skaičius nuo 1 iki 15)</a:t>
            </a:r>
          </a:p>
        </p:txBody>
      </p:sp>
      <p:sp>
        <p:nvSpPr>
          <p:cNvPr id="2" name="Tytuł 1"/>
          <p:cNvSpPr>
            <a:spLocks noGrp="1"/>
          </p:cNvSpPr>
          <p:nvPr>
            <p:ph type="title"/>
          </p:nvPr>
        </p:nvSpPr>
        <p:spPr/>
        <p:txBody>
          <a:bodyPr/>
          <a:lstStyle/>
          <a:p>
            <a:r>
              <a:rPr lang="lt-LT" dirty="0" smtClean="0"/>
              <a:t>Dokumento metaduomenų registracija</a:t>
            </a:r>
            <a:endParaRPr lang="en-GB" dirty="0"/>
          </a:p>
        </p:txBody>
      </p:sp>
    </p:spTree>
    <p:extLst>
      <p:ext uri="{BB962C8B-B14F-4D97-AF65-F5344CB8AC3E}">
        <p14:creationId xmlns:p14="http://schemas.microsoft.com/office/powerpoint/2010/main" val="3639537795"/>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dtytuł 1"/>
          <p:cNvSpPr>
            <a:spLocks noGrp="1"/>
          </p:cNvSpPr>
          <p:nvPr>
            <p:ph type="subTitle" idx="1"/>
          </p:nvPr>
        </p:nvSpPr>
        <p:spPr/>
        <p:txBody>
          <a:bodyPr/>
          <a:lstStyle/>
          <a:p>
            <a:r>
              <a:rPr lang="lt-LT" dirty="0" smtClean="0"/>
              <a:t>10:30–10:45	Pertraukėlė</a:t>
            </a:r>
            <a:endParaRPr lang="en-GB" dirty="0"/>
          </a:p>
        </p:txBody>
      </p:sp>
      <p:sp>
        <p:nvSpPr>
          <p:cNvPr id="3" name="Symbol zastępczy numeru slajdu 2"/>
          <p:cNvSpPr>
            <a:spLocks noGrp="1"/>
          </p:cNvSpPr>
          <p:nvPr>
            <p:ph type="sldNum" sz="quarter" idx="12"/>
          </p:nvPr>
        </p:nvSpPr>
        <p:spPr/>
        <p:txBody>
          <a:bodyPr/>
          <a:lstStyle/>
          <a:p>
            <a:fld id="{9DC1E638-3F78-4E0D-883A-B278700C48C0}" type="slidenum">
              <a:rPr lang="en-GB" noProof="0" smtClean="0"/>
              <a:pPr/>
              <a:t>19</a:t>
            </a:fld>
            <a:endParaRPr lang="en-GB" noProof="0" dirty="0"/>
          </a:p>
        </p:txBody>
      </p:sp>
    </p:spTree>
    <p:extLst>
      <p:ext uri="{BB962C8B-B14F-4D97-AF65-F5344CB8AC3E}">
        <p14:creationId xmlns:p14="http://schemas.microsoft.com/office/powerpoint/2010/main" val="2211930210"/>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dtytuł 1"/>
          <p:cNvSpPr>
            <a:spLocks noGrp="1"/>
          </p:cNvSpPr>
          <p:nvPr>
            <p:ph type="subTitle" idx="1"/>
          </p:nvPr>
        </p:nvSpPr>
        <p:spPr/>
        <p:txBody>
          <a:bodyPr/>
          <a:lstStyle/>
          <a:p>
            <a:r>
              <a:rPr lang="lt-LT" sz="3600" dirty="0" err="1" smtClean="0"/>
              <a:t>eLABa</a:t>
            </a:r>
            <a:r>
              <a:rPr lang="lt-LT" sz="3600" dirty="0" smtClean="0"/>
              <a:t> talpyklos mokymai</a:t>
            </a:r>
            <a:endParaRPr lang="lt-LT" sz="3600" dirty="0"/>
          </a:p>
        </p:txBody>
      </p:sp>
      <p:sp>
        <p:nvSpPr>
          <p:cNvPr id="3" name="Symbol zastępczy stopki 2"/>
          <p:cNvSpPr>
            <a:spLocks noGrp="1"/>
          </p:cNvSpPr>
          <p:nvPr>
            <p:ph type="ftr" sz="quarter" idx="11"/>
          </p:nvPr>
        </p:nvSpPr>
        <p:spPr/>
        <p:txBody>
          <a:bodyPr/>
          <a:lstStyle/>
          <a:p>
            <a:r>
              <a:rPr lang="en-US" dirty="0" smtClean="0"/>
              <a:t>Vilnius</a:t>
            </a:r>
            <a:r>
              <a:rPr lang="lt-LT" dirty="0" smtClean="0"/>
              <a:t>, </a:t>
            </a:r>
            <a:r>
              <a:rPr lang="en-US" dirty="0" smtClean="0"/>
              <a:t>2014</a:t>
            </a:r>
            <a:endParaRPr lang="lt-LT" dirty="0"/>
          </a:p>
        </p:txBody>
      </p:sp>
      <p:sp>
        <p:nvSpPr>
          <p:cNvPr id="4" name="Symbol zastępczy numeru slajdu 3"/>
          <p:cNvSpPr>
            <a:spLocks noGrp="1"/>
          </p:cNvSpPr>
          <p:nvPr>
            <p:ph type="sldNum" sz="quarter" idx="12"/>
          </p:nvPr>
        </p:nvSpPr>
        <p:spPr/>
        <p:txBody>
          <a:bodyPr/>
          <a:lstStyle/>
          <a:p>
            <a:fld id="{9DC1E638-3F78-4E0D-883A-B278700C48C0}" type="slidenum">
              <a:rPr lang="en-GB" noProof="0" smtClean="0"/>
              <a:pPr/>
              <a:t>2</a:t>
            </a:fld>
            <a:endParaRPr lang="en-GB" noProof="0" dirty="0"/>
          </a:p>
        </p:txBody>
      </p:sp>
    </p:spTree>
    <p:extLst>
      <p:ext uri="{BB962C8B-B14F-4D97-AF65-F5344CB8AC3E}">
        <p14:creationId xmlns:p14="http://schemas.microsoft.com/office/powerpoint/2010/main" val="3271470478"/>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dtytuł 1"/>
          <p:cNvSpPr>
            <a:spLocks noGrp="1"/>
          </p:cNvSpPr>
          <p:nvPr>
            <p:ph type="subTitle" idx="1"/>
          </p:nvPr>
        </p:nvSpPr>
        <p:spPr>
          <a:xfrm>
            <a:off x="398291" y="589786"/>
            <a:ext cx="8437978" cy="486539"/>
          </a:xfrm>
        </p:spPr>
        <p:txBody>
          <a:bodyPr/>
          <a:lstStyle/>
          <a:p>
            <a:r>
              <a:rPr lang="lt-LT" dirty="0" smtClean="0"/>
              <a:t>10:45–12:15</a:t>
            </a:r>
            <a:r>
              <a:rPr lang="lt-LT" dirty="0"/>
              <a:t>	</a:t>
            </a:r>
            <a:r>
              <a:rPr lang="lt-LT" dirty="0" smtClean="0"/>
              <a:t>Antroji mokymų </a:t>
            </a:r>
            <a:r>
              <a:rPr lang="lt-LT" dirty="0"/>
              <a:t>dalis</a:t>
            </a:r>
          </a:p>
          <a:p>
            <a:endParaRPr lang="lt-LT" dirty="0"/>
          </a:p>
        </p:txBody>
      </p:sp>
      <p:sp>
        <p:nvSpPr>
          <p:cNvPr id="3" name="Symbol zastępczy numeru slajdu 2"/>
          <p:cNvSpPr>
            <a:spLocks noGrp="1"/>
          </p:cNvSpPr>
          <p:nvPr>
            <p:ph type="sldNum" sz="quarter" idx="12"/>
          </p:nvPr>
        </p:nvSpPr>
        <p:spPr/>
        <p:txBody>
          <a:bodyPr/>
          <a:lstStyle/>
          <a:p>
            <a:fld id="{9DC1E638-3F78-4E0D-883A-B278700C48C0}" type="slidenum">
              <a:rPr lang="en-GB" noProof="0" smtClean="0"/>
              <a:pPr/>
              <a:t>20</a:t>
            </a:fld>
            <a:endParaRPr lang="en-GB" noProof="0" dirty="0"/>
          </a:p>
        </p:txBody>
      </p:sp>
      <p:sp>
        <p:nvSpPr>
          <p:cNvPr id="4" name="Symbol zastępczy tekstu 3"/>
          <p:cNvSpPr>
            <a:spLocks noGrp="1"/>
          </p:cNvSpPr>
          <p:nvPr>
            <p:ph type="body" sz="quarter" idx="13"/>
          </p:nvPr>
        </p:nvSpPr>
        <p:spPr>
          <a:xfrm>
            <a:off x="394970" y="1095375"/>
            <a:ext cx="8425974" cy="5419725"/>
          </a:xfrm>
        </p:spPr>
        <p:txBody>
          <a:bodyPr/>
          <a:lstStyle/>
          <a:p>
            <a:pPr marL="285750" lvl="4" indent="-285750">
              <a:spcBef>
                <a:spcPts val="300"/>
              </a:spcBef>
              <a:buClr>
                <a:schemeClr val="bg1"/>
              </a:buClr>
              <a:buSzPct val="100000"/>
            </a:pPr>
            <a:r>
              <a:rPr lang="lt-LT" dirty="0" smtClean="0">
                <a:solidFill>
                  <a:schemeClr val="bg1"/>
                </a:solidFill>
              </a:rPr>
              <a:t>PDB tvirtinimas</a:t>
            </a:r>
          </a:p>
          <a:p>
            <a:pPr lvl="3">
              <a:spcBef>
                <a:spcPts val="300"/>
              </a:spcBef>
              <a:buClr>
                <a:schemeClr val="bg1"/>
              </a:buClr>
              <a:buSzPct val="100000"/>
            </a:pPr>
            <a:r>
              <a:rPr lang="lt-LT" dirty="0">
                <a:solidFill>
                  <a:schemeClr val="bg1"/>
                </a:solidFill>
              </a:rPr>
              <a:t>PDB dokumento duomenų tvirtinimas (bibliotekininko sąsaja – išplėstinė forma</a:t>
            </a:r>
            <a:r>
              <a:rPr lang="lt-LT" dirty="0" smtClean="0">
                <a:solidFill>
                  <a:schemeClr val="bg1"/>
                </a:solidFill>
              </a:rPr>
              <a:t>)</a:t>
            </a:r>
          </a:p>
          <a:p>
            <a:pPr lvl="4">
              <a:spcBef>
                <a:spcPts val="300"/>
              </a:spcBef>
              <a:buClr>
                <a:schemeClr val="bg1"/>
              </a:buClr>
              <a:buSzPct val="100000"/>
            </a:pPr>
            <a:r>
              <a:rPr lang="lt-LT" dirty="0">
                <a:solidFill>
                  <a:schemeClr val="bg1"/>
                </a:solidFill>
              </a:rPr>
              <a:t>Be licencinės sutarties</a:t>
            </a:r>
          </a:p>
          <a:p>
            <a:pPr lvl="4">
              <a:spcBef>
                <a:spcPts val="300"/>
              </a:spcBef>
              <a:buClr>
                <a:schemeClr val="bg1"/>
              </a:buClr>
              <a:buSzPct val="100000"/>
            </a:pPr>
            <a:r>
              <a:rPr lang="lt-LT" dirty="0">
                <a:solidFill>
                  <a:schemeClr val="bg1"/>
                </a:solidFill>
              </a:rPr>
              <a:t>Su elektronine licencine sutartimi</a:t>
            </a:r>
          </a:p>
          <a:p>
            <a:pPr lvl="4">
              <a:spcBef>
                <a:spcPts val="300"/>
              </a:spcBef>
              <a:buClr>
                <a:schemeClr val="bg1"/>
              </a:buClr>
              <a:buSzPct val="100000"/>
            </a:pPr>
            <a:r>
              <a:rPr lang="lt-LT" dirty="0">
                <a:solidFill>
                  <a:schemeClr val="bg1"/>
                </a:solidFill>
              </a:rPr>
              <a:t>Su popierine licencine sutartimi</a:t>
            </a:r>
          </a:p>
          <a:p>
            <a:pPr lvl="3">
              <a:spcBef>
                <a:spcPts val="300"/>
              </a:spcBef>
              <a:buClr>
                <a:schemeClr val="bg1"/>
              </a:buClr>
              <a:buSzPct val="100000"/>
            </a:pPr>
            <a:r>
              <a:rPr lang="lt-LT" dirty="0">
                <a:solidFill>
                  <a:schemeClr val="bg1"/>
                </a:solidFill>
              </a:rPr>
              <a:t>PDB darbo </a:t>
            </a:r>
            <a:r>
              <a:rPr lang="lt-LT" dirty="0" smtClean="0">
                <a:solidFill>
                  <a:schemeClr val="bg1"/>
                </a:solidFill>
              </a:rPr>
              <a:t>grąžinimas </a:t>
            </a:r>
            <a:r>
              <a:rPr lang="lt-LT" dirty="0">
                <a:solidFill>
                  <a:schemeClr val="bg1"/>
                </a:solidFill>
              </a:rPr>
              <a:t>autoriui patikslinti</a:t>
            </a:r>
          </a:p>
          <a:p>
            <a:pPr lvl="3">
              <a:spcBef>
                <a:spcPts val="300"/>
              </a:spcBef>
              <a:buClr>
                <a:schemeClr val="bg1"/>
              </a:buClr>
              <a:buSzPct val="100000"/>
            </a:pPr>
            <a:r>
              <a:rPr lang="lt-LT" dirty="0">
                <a:solidFill>
                  <a:schemeClr val="bg1"/>
                </a:solidFill>
              </a:rPr>
              <a:t>Inkubacinis laikotarpis</a:t>
            </a:r>
          </a:p>
          <a:p>
            <a:pPr marL="285750" lvl="4" indent="-285750">
              <a:spcBef>
                <a:spcPts val="300"/>
              </a:spcBef>
              <a:buClr>
                <a:schemeClr val="bg1"/>
              </a:buClr>
              <a:buSzPct val="100000"/>
            </a:pPr>
            <a:r>
              <a:rPr lang="lt-LT" dirty="0">
                <a:solidFill>
                  <a:schemeClr val="bg1"/>
                </a:solidFill>
              </a:rPr>
              <a:t>ETD tikrinimas, darbo </a:t>
            </a:r>
            <a:r>
              <a:rPr lang="lt-LT" dirty="0" smtClean="0">
                <a:solidFill>
                  <a:schemeClr val="bg1"/>
                </a:solidFill>
              </a:rPr>
              <a:t>gynimas</a:t>
            </a:r>
          </a:p>
          <a:p>
            <a:pPr lvl="3">
              <a:spcBef>
                <a:spcPts val="300"/>
              </a:spcBef>
              <a:buClr>
                <a:schemeClr val="bg1"/>
              </a:buClr>
              <a:buSzPct val="100000"/>
            </a:pPr>
            <a:r>
              <a:rPr lang="lt-LT" dirty="0">
                <a:solidFill>
                  <a:schemeClr val="bg1"/>
                </a:solidFill>
              </a:rPr>
              <a:t>ETD dokumento duomenų tikrinimas, EPAS rezultatų peržiūra (darbo vadovo sąsaja)</a:t>
            </a:r>
          </a:p>
          <a:p>
            <a:pPr lvl="3">
              <a:spcBef>
                <a:spcPts val="300"/>
              </a:spcBef>
              <a:buClr>
                <a:schemeClr val="bg1"/>
              </a:buClr>
              <a:buSzPct val="100000"/>
            </a:pPr>
            <a:r>
              <a:rPr lang="lt-LT" dirty="0">
                <a:solidFill>
                  <a:schemeClr val="bg1"/>
                </a:solidFill>
              </a:rPr>
              <a:t>Gynimo komisijos sudarymas doktorantūros atveju (doktorantūros </a:t>
            </a:r>
            <a:r>
              <a:rPr lang="lt-LT" dirty="0" smtClean="0">
                <a:solidFill>
                  <a:schemeClr val="bg1"/>
                </a:solidFill>
              </a:rPr>
              <a:t>darbuotojo </a:t>
            </a:r>
            <a:r>
              <a:rPr lang="lt-LT" dirty="0">
                <a:solidFill>
                  <a:schemeClr val="bg1"/>
                </a:solidFill>
              </a:rPr>
              <a:t>sąsaja</a:t>
            </a:r>
            <a:r>
              <a:rPr lang="lt-LT" dirty="0" smtClean="0">
                <a:solidFill>
                  <a:schemeClr val="bg1"/>
                </a:solidFill>
              </a:rPr>
              <a:t>), gynimo komisijos sudarymas iš anksto bakalauro/magistro atveju</a:t>
            </a:r>
            <a:endParaRPr lang="lt-LT" dirty="0">
              <a:solidFill>
                <a:schemeClr val="bg1"/>
              </a:solidFill>
            </a:endParaRPr>
          </a:p>
          <a:p>
            <a:pPr lvl="3">
              <a:spcBef>
                <a:spcPts val="300"/>
              </a:spcBef>
              <a:buClr>
                <a:schemeClr val="bg1"/>
              </a:buClr>
              <a:buSzPct val="100000"/>
            </a:pPr>
            <a:r>
              <a:rPr lang="lt-LT" dirty="0">
                <a:solidFill>
                  <a:schemeClr val="bg1"/>
                </a:solidFill>
              </a:rPr>
              <a:t>Licencinės sutarties pasirašymas/atsispausdinimas (studento sąsaja)</a:t>
            </a:r>
          </a:p>
          <a:p>
            <a:pPr lvl="3">
              <a:spcBef>
                <a:spcPts val="300"/>
              </a:spcBef>
              <a:buClr>
                <a:schemeClr val="bg1"/>
              </a:buClr>
              <a:buSzPct val="100000"/>
            </a:pPr>
            <a:r>
              <a:rPr lang="lt-LT" dirty="0">
                <a:solidFill>
                  <a:schemeClr val="bg1"/>
                </a:solidFill>
              </a:rPr>
              <a:t>Darbo apgynimo žymėjimas, perdavimas bibliotekos darbuotojui</a:t>
            </a:r>
          </a:p>
          <a:p>
            <a:pPr marL="285750" lvl="4" indent="-285750">
              <a:spcBef>
                <a:spcPts val="300"/>
              </a:spcBef>
              <a:buClr>
                <a:schemeClr val="bg1"/>
              </a:buClr>
              <a:buSzPct val="100000"/>
            </a:pPr>
            <a:r>
              <a:rPr lang="lt-LT" dirty="0" smtClean="0">
                <a:solidFill>
                  <a:schemeClr val="bg1"/>
                </a:solidFill>
              </a:rPr>
              <a:t>Praktinė užduotis</a:t>
            </a:r>
            <a:endParaRPr lang="en-US" dirty="0">
              <a:solidFill>
                <a:schemeClr val="bg1"/>
              </a:solidFill>
            </a:endParaRPr>
          </a:p>
          <a:p>
            <a:pPr>
              <a:spcBef>
                <a:spcPts val="300"/>
              </a:spcBef>
            </a:pPr>
            <a:endParaRPr lang="en-US" dirty="0"/>
          </a:p>
        </p:txBody>
      </p:sp>
    </p:spTree>
    <p:extLst>
      <p:ext uri="{BB962C8B-B14F-4D97-AF65-F5344CB8AC3E}">
        <p14:creationId xmlns:p14="http://schemas.microsoft.com/office/powerpoint/2010/main" val="877430932"/>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dtytuł 1"/>
          <p:cNvSpPr>
            <a:spLocks noGrp="1"/>
          </p:cNvSpPr>
          <p:nvPr>
            <p:ph type="subTitle" idx="1"/>
          </p:nvPr>
        </p:nvSpPr>
        <p:spPr/>
        <p:txBody>
          <a:bodyPr/>
          <a:lstStyle/>
          <a:p>
            <a:r>
              <a:rPr lang="lt-LT" dirty="0"/>
              <a:t>PDB tvirtinimas</a:t>
            </a:r>
            <a:endParaRPr lang="en-GB" dirty="0"/>
          </a:p>
        </p:txBody>
      </p:sp>
      <p:sp>
        <p:nvSpPr>
          <p:cNvPr id="3" name="Symbol zastępczy numeru slajdu 2"/>
          <p:cNvSpPr>
            <a:spLocks noGrp="1"/>
          </p:cNvSpPr>
          <p:nvPr>
            <p:ph type="sldNum" sz="quarter" idx="12"/>
          </p:nvPr>
        </p:nvSpPr>
        <p:spPr/>
        <p:txBody>
          <a:bodyPr/>
          <a:lstStyle/>
          <a:p>
            <a:fld id="{9DC1E638-3F78-4E0D-883A-B278700C48C0}" type="slidenum">
              <a:rPr lang="en-GB" noProof="0" smtClean="0"/>
              <a:pPr/>
              <a:t>21</a:t>
            </a:fld>
            <a:endParaRPr lang="en-GB" noProof="0" dirty="0"/>
          </a:p>
        </p:txBody>
      </p:sp>
    </p:spTree>
    <p:extLst>
      <p:ext uri="{BB962C8B-B14F-4D97-AF65-F5344CB8AC3E}">
        <p14:creationId xmlns:p14="http://schemas.microsoft.com/office/powerpoint/2010/main" val="1498767274"/>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numeru slajdu 1"/>
          <p:cNvSpPr>
            <a:spLocks noGrp="1"/>
          </p:cNvSpPr>
          <p:nvPr>
            <p:ph type="sldNum" sz="quarter" idx="12"/>
          </p:nvPr>
        </p:nvSpPr>
        <p:spPr/>
        <p:txBody>
          <a:bodyPr/>
          <a:lstStyle/>
          <a:p>
            <a:fld id="{9DC1E638-3F78-4E0D-883A-B278700C48C0}" type="slidenum">
              <a:rPr lang="en-GB" noProof="0" smtClean="0"/>
              <a:pPr/>
              <a:t>22</a:t>
            </a:fld>
            <a:endParaRPr lang="en-GB" noProof="0" dirty="0"/>
          </a:p>
        </p:txBody>
      </p:sp>
      <p:sp>
        <p:nvSpPr>
          <p:cNvPr id="3" name="Symbol zastępczy zawartości 2"/>
          <p:cNvSpPr>
            <a:spLocks noGrp="1"/>
          </p:cNvSpPr>
          <p:nvPr>
            <p:ph idx="1"/>
          </p:nvPr>
        </p:nvSpPr>
        <p:spPr/>
        <p:txBody>
          <a:bodyPr/>
          <a:lstStyle/>
          <a:p>
            <a:pPr marL="0" indent="0" algn="just">
              <a:buNone/>
            </a:pPr>
            <a:r>
              <a:rPr lang="lt-LT" dirty="0" smtClean="0"/>
              <a:t>Kai autorius (arba padalinio registratorius) užregistruoja PDB dokumentą, įveda visus reikiamus metaduomenis ir įsitikina, kad jie tvarkingi, tada perduoda PDB dokumentą bibliotekos darbuotojui. Bibliotekos darbuotojas patikrina dokumento duomenis, patikslina, papildo juos, jeigu reikia, ir atlieka dokumento patvirtinimą. Po patvirtinimo dokumentas ir jo metaduomenys patenka į talpyklą (Fedora) bei taip pat, priklausomai nuo prieigos sąlygų,  tampa prieinamas (metaduomenys prieinami visada) per </a:t>
            </a:r>
            <a:r>
              <a:rPr lang="lt-LT" dirty="0" err="1" smtClean="0"/>
              <a:t>eLABa</a:t>
            </a:r>
            <a:r>
              <a:rPr lang="lt-LT" dirty="0" smtClean="0"/>
              <a:t> paieškos vartus.</a:t>
            </a:r>
            <a:endParaRPr lang="en-GB" dirty="0"/>
          </a:p>
          <a:p>
            <a:pPr marL="0" indent="0">
              <a:buNone/>
            </a:pPr>
            <a:endParaRPr lang="lt-LT" dirty="0" smtClean="0"/>
          </a:p>
          <a:p>
            <a:pPr marL="0" indent="0" algn="just">
              <a:buNone/>
            </a:pPr>
            <a:r>
              <a:rPr lang="lt-LT" dirty="0" smtClean="0"/>
              <a:t>Priklausomai nuo licencinės sutarties poreikio, PDB tvirtinimo procesas gali šiek tiek skirtis:</a:t>
            </a:r>
          </a:p>
          <a:p>
            <a:r>
              <a:rPr lang="lt-LT" dirty="0" smtClean="0"/>
              <a:t>Be </a:t>
            </a:r>
            <a:r>
              <a:rPr lang="lt-LT" dirty="0"/>
              <a:t>licencinės sutarties</a:t>
            </a:r>
          </a:p>
          <a:p>
            <a:r>
              <a:rPr lang="lt-LT" dirty="0"/>
              <a:t>Su elektronine licencine sutartimi</a:t>
            </a:r>
          </a:p>
          <a:p>
            <a:r>
              <a:rPr lang="lt-LT" dirty="0"/>
              <a:t>Su popierine licencine </a:t>
            </a:r>
            <a:r>
              <a:rPr lang="lt-LT" dirty="0" smtClean="0"/>
              <a:t>sutartimi</a:t>
            </a:r>
            <a:endParaRPr lang="lt-LT" dirty="0"/>
          </a:p>
        </p:txBody>
      </p:sp>
      <p:sp>
        <p:nvSpPr>
          <p:cNvPr id="4" name="Tytuł 3"/>
          <p:cNvSpPr>
            <a:spLocks noGrp="1"/>
          </p:cNvSpPr>
          <p:nvPr>
            <p:ph type="title"/>
          </p:nvPr>
        </p:nvSpPr>
        <p:spPr/>
        <p:txBody>
          <a:bodyPr/>
          <a:lstStyle/>
          <a:p>
            <a:r>
              <a:rPr lang="lt-LT" dirty="0"/>
              <a:t>PDB dokumento duomenų tvirtinimas (bibliotekininko sąsaja – išplėstinė forma)</a:t>
            </a:r>
            <a:endParaRPr lang="en-GB" dirty="0"/>
          </a:p>
        </p:txBody>
      </p:sp>
    </p:spTree>
    <p:extLst>
      <p:ext uri="{BB962C8B-B14F-4D97-AF65-F5344CB8AC3E}">
        <p14:creationId xmlns:p14="http://schemas.microsoft.com/office/powerpoint/2010/main" val="2856054880"/>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numeru slajdu 1"/>
          <p:cNvSpPr>
            <a:spLocks noGrp="1"/>
          </p:cNvSpPr>
          <p:nvPr>
            <p:ph type="sldNum" sz="quarter" idx="12"/>
          </p:nvPr>
        </p:nvSpPr>
        <p:spPr/>
        <p:txBody>
          <a:bodyPr/>
          <a:lstStyle/>
          <a:p>
            <a:fld id="{9DC1E638-3F78-4E0D-883A-B278700C48C0}" type="slidenum">
              <a:rPr lang="en-GB" noProof="0" smtClean="0"/>
              <a:pPr/>
              <a:t>23</a:t>
            </a:fld>
            <a:endParaRPr lang="en-GB" noProof="0" dirty="0"/>
          </a:p>
        </p:txBody>
      </p:sp>
      <p:sp>
        <p:nvSpPr>
          <p:cNvPr id="3" name="Symbol zastępczy zawartości 2"/>
          <p:cNvSpPr>
            <a:spLocks noGrp="1"/>
          </p:cNvSpPr>
          <p:nvPr>
            <p:ph idx="1"/>
          </p:nvPr>
        </p:nvSpPr>
        <p:spPr/>
        <p:txBody>
          <a:bodyPr/>
          <a:lstStyle/>
          <a:p>
            <a:pPr marL="0" indent="0" algn="just">
              <a:buNone/>
            </a:pPr>
            <a:r>
              <a:rPr lang="lt-LT" dirty="0" smtClean="0"/>
              <a:t>Bibliotekininkas tikrindamas autoriaus įvestus dokumento metaduomenis gali aptikti neatitikimų, neaiškumų arba nepilnai nurodytus tam tikrus duomenis ir jis pats be autoriaus gali nežinoti reikiamos informacijos. Todėl sistemoje yra priemonės dokumento metaduomenis grąžinti autoriui patikslinti, nurodant pastabas, kas turi būti patikslinta.</a:t>
            </a:r>
          </a:p>
          <a:p>
            <a:pPr marL="0" indent="0" algn="just">
              <a:buNone/>
            </a:pPr>
            <a:r>
              <a:rPr lang="lt-LT" dirty="0" smtClean="0"/>
              <a:t>Autorius atlikęs duomenų patikslinimą vėl turi perduoti dokumentą bibliotekininko tvirtinimui. Toliau jei visi reikiami duomenys užpildyti tvarkingai, bibliotekininkas gali patvirtinti PDB dokumentą.</a:t>
            </a:r>
            <a:endParaRPr lang="en-GB" dirty="0"/>
          </a:p>
          <a:p>
            <a:endParaRPr lang="en-GB" dirty="0"/>
          </a:p>
        </p:txBody>
      </p:sp>
      <p:sp>
        <p:nvSpPr>
          <p:cNvPr id="4" name="Tytuł 3"/>
          <p:cNvSpPr>
            <a:spLocks noGrp="1"/>
          </p:cNvSpPr>
          <p:nvPr>
            <p:ph type="title"/>
          </p:nvPr>
        </p:nvSpPr>
        <p:spPr/>
        <p:txBody>
          <a:bodyPr/>
          <a:lstStyle/>
          <a:p>
            <a:r>
              <a:rPr lang="lt-LT" dirty="0"/>
              <a:t>PDB darbo </a:t>
            </a:r>
            <a:r>
              <a:rPr lang="lt-LT" dirty="0" smtClean="0"/>
              <a:t>grąžinimas </a:t>
            </a:r>
            <a:r>
              <a:rPr lang="lt-LT" dirty="0"/>
              <a:t>autoriui patikslinti</a:t>
            </a:r>
            <a:endParaRPr lang="en-GB" dirty="0"/>
          </a:p>
        </p:txBody>
      </p:sp>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4439" y="3692349"/>
            <a:ext cx="6729412" cy="29880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03747158"/>
      </p:ext>
    </p:extLst>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numeru slajdu 1"/>
          <p:cNvSpPr>
            <a:spLocks noGrp="1"/>
          </p:cNvSpPr>
          <p:nvPr>
            <p:ph type="sldNum" sz="quarter" idx="12"/>
          </p:nvPr>
        </p:nvSpPr>
        <p:spPr/>
        <p:txBody>
          <a:bodyPr/>
          <a:lstStyle/>
          <a:p>
            <a:fld id="{9DC1E638-3F78-4E0D-883A-B278700C48C0}" type="slidenum">
              <a:rPr lang="en-GB" noProof="0" smtClean="0"/>
              <a:pPr/>
              <a:t>24</a:t>
            </a:fld>
            <a:endParaRPr lang="en-GB" noProof="0" dirty="0"/>
          </a:p>
        </p:txBody>
      </p:sp>
      <p:sp>
        <p:nvSpPr>
          <p:cNvPr id="3" name="Symbol zastępczy zawartości 2"/>
          <p:cNvSpPr>
            <a:spLocks noGrp="1"/>
          </p:cNvSpPr>
          <p:nvPr>
            <p:ph idx="1"/>
          </p:nvPr>
        </p:nvSpPr>
        <p:spPr/>
        <p:txBody>
          <a:bodyPr/>
          <a:lstStyle/>
          <a:p>
            <a:pPr marL="0" indent="0" algn="just">
              <a:buNone/>
            </a:pPr>
            <a:r>
              <a:rPr lang="lt-LT" dirty="0" smtClean="0"/>
              <a:t>Kai PDB dokumentui reikalinga </a:t>
            </a:r>
            <a:r>
              <a:rPr lang="lt-LT" dirty="0" err="1" smtClean="0"/>
              <a:t>el</a:t>
            </a:r>
            <a:r>
              <a:rPr lang="lt-LT" dirty="0" smtClean="0"/>
              <a:t>. arba rašytinė licencinė sutartis ir yra daugiau nei vienas dokumento autorius, tada po licencinės sutarties </a:t>
            </a:r>
            <a:r>
              <a:rPr lang="lt-LT" dirty="0"/>
              <a:t>patvirtinimo </a:t>
            </a:r>
            <a:r>
              <a:rPr lang="lt-LT" dirty="0" smtClean="0"/>
              <a:t>(kai patvirtina registruojantis autorius</a:t>
            </a:r>
            <a:r>
              <a:rPr lang="lt-LT" dirty="0"/>
              <a:t>) </a:t>
            </a:r>
            <a:r>
              <a:rPr lang="lt-LT" dirty="0" smtClean="0"/>
              <a:t>prasideda inkubacinis laikotarpis, skirtas bendraautoriams ir jų institucijoms susipažinti su licencine sutartimi ir </a:t>
            </a:r>
            <a:r>
              <a:rPr lang="lt-LT" dirty="0"/>
              <a:t>pareikšti pretenzijas, jei tokių </a:t>
            </a:r>
            <a:r>
              <a:rPr lang="lt-LT" dirty="0" smtClean="0"/>
              <a:t>kyla, informuojant pagrindinės institucijos bibliotekininką (ne sistemos priemonėmis).</a:t>
            </a:r>
            <a:endParaRPr lang="en-GB" dirty="0"/>
          </a:p>
        </p:txBody>
      </p:sp>
      <p:sp>
        <p:nvSpPr>
          <p:cNvPr id="4" name="Tytuł 3"/>
          <p:cNvSpPr>
            <a:spLocks noGrp="1"/>
          </p:cNvSpPr>
          <p:nvPr>
            <p:ph type="title"/>
          </p:nvPr>
        </p:nvSpPr>
        <p:spPr/>
        <p:txBody>
          <a:bodyPr/>
          <a:lstStyle/>
          <a:p>
            <a:r>
              <a:rPr lang="lt-LT" dirty="0" smtClean="0"/>
              <a:t>Inkubacinis laikotarpis</a:t>
            </a:r>
            <a:endParaRPr lang="en-GB" dirty="0"/>
          </a:p>
        </p:txBody>
      </p:sp>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3938" y="3060633"/>
            <a:ext cx="7129462" cy="36306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84054131"/>
      </p:ext>
    </p:extLst>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dtytuł 1"/>
          <p:cNvSpPr>
            <a:spLocks noGrp="1"/>
          </p:cNvSpPr>
          <p:nvPr>
            <p:ph type="subTitle" idx="1"/>
          </p:nvPr>
        </p:nvSpPr>
        <p:spPr/>
        <p:txBody>
          <a:bodyPr/>
          <a:lstStyle/>
          <a:p>
            <a:r>
              <a:rPr lang="lt-LT" dirty="0"/>
              <a:t>ETD tikrinimas, darbo gynimas</a:t>
            </a:r>
            <a:endParaRPr lang="en-GB" dirty="0"/>
          </a:p>
        </p:txBody>
      </p:sp>
      <p:sp>
        <p:nvSpPr>
          <p:cNvPr id="3" name="Symbol zastępczy numeru slajdu 2"/>
          <p:cNvSpPr>
            <a:spLocks noGrp="1"/>
          </p:cNvSpPr>
          <p:nvPr>
            <p:ph type="sldNum" sz="quarter" idx="12"/>
          </p:nvPr>
        </p:nvSpPr>
        <p:spPr/>
        <p:txBody>
          <a:bodyPr/>
          <a:lstStyle/>
          <a:p>
            <a:fld id="{9DC1E638-3F78-4E0D-883A-B278700C48C0}" type="slidenum">
              <a:rPr lang="en-GB" noProof="0" smtClean="0"/>
              <a:pPr/>
              <a:t>25</a:t>
            </a:fld>
            <a:endParaRPr lang="en-GB" noProof="0" dirty="0"/>
          </a:p>
        </p:txBody>
      </p:sp>
    </p:spTree>
    <p:extLst>
      <p:ext uri="{BB962C8B-B14F-4D97-AF65-F5344CB8AC3E}">
        <p14:creationId xmlns:p14="http://schemas.microsoft.com/office/powerpoint/2010/main" val="1348592361"/>
      </p:ext>
    </p:extLst>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numeru slajdu 1"/>
          <p:cNvSpPr>
            <a:spLocks noGrp="1"/>
          </p:cNvSpPr>
          <p:nvPr>
            <p:ph type="sldNum" sz="quarter" idx="12"/>
          </p:nvPr>
        </p:nvSpPr>
        <p:spPr/>
        <p:txBody>
          <a:bodyPr/>
          <a:lstStyle/>
          <a:p>
            <a:fld id="{9DC1E638-3F78-4E0D-883A-B278700C48C0}" type="slidenum">
              <a:rPr lang="en-GB" noProof="0" smtClean="0"/>
              <a:pPr/>
              <a:t>26</a:t>
            </a:fld>
            <a:endParaRPr lang="en-GB" noProof="0" dirty="0"/>
          </a:p>
        </p:txBody>
      </p:sp>
      <p:sp>
        <p:nvSpPr>
          <p:cNvPr id="3" name="Symbol zastępczy zawartości 2"/>
          <p:cNvSpPr>
            <a:spLocks noGrp="1"/>
          </p:cNvSpPr>
          <p:nvPr>
            <p:ph idx="1"/>
          </p:nvPr>
        </p:nvSpPr>
        <p:spPr/>
        <p:txBody>
          <a:bodyPr>
            <a:normAutofit/>
          </a:bodyPr>
          <a:lstStyle/>
          <a:p>
            <a:pPr marL="0" indent="0" algn="just">
              <a:buNone/>
            </a:pPr>
            <a:r>
              <a:rPr lang="lt-LT" sz="1600" dirty="0" smtClean="0"/>
              <a:t>Standartinio ETD dokumento registracijos proceso metu, kai registruojamas darbas prieš gynimą, autorius (studentas) įvedęs reikiamus ETD metaduomenis ir įkėlęs pagrindinį failą PDF formatu perduoda ETD dokumentą darbo vadovo tvirtinimui.</a:t>
            </a:r>
          </a:p>
          <a:p>
            <a:pPr marL="0" indent="0" algn="just">
              <a:buNone/>
            </a:pPr>
            <a:r>
              <a:rPr lang="lt-LT" sz="1600" dirty="0" smtClean="0"/>
              <a:t>Darbo vadovas yra informuojamas apie studento jam perduotą darbą ir prisijungęs prie sistemos gali peržiūrėti ir jei reikia pakoreguoti ETD dokumento duomenis bei peržiūrėti EPAS plagiato patikros rezultatus.</a:t>
            </a:r>
          </a:p>
          <a:p>
            <a:pPr marL="0" indent="0" algn="just">
              <a:buNone/>
            </a:pPr>
            <a:r>
              <a:rPr lang="lt-LT" sz="1600" dirty="0" smtClean="0"/>
              <a:t>Priklausomai nuo </a:t>
            </a:r>
            <a:r>
              <a:rPr lang="lt-LT" sz="1600" dirty="0"/>
              <a:t>licencinės sutarties </a:t>
            </a:r>
            <a:r>
              <a:rPr lang="lt-LT" sz="1600" dirty="0" smtClean="0"/>
              <a:t>poreikio bei nuo to ar ETD registracijos procese yra numatytas atskiras žingsnis gynimo komisijos formavimui darbo vadovas ETD dokumentą perduoda į skirtingas būsenas.</a:t>
            </a:r>
          </a:p>
        </p:txBody>
      </p:sp>
      <p:sp>
        <p:nvSpPr>
          <p:cNvPr id="4" name="Tytuł 3"/>
          <p:cNvSpPr>
            <a:spLocks noGrp="1"/>
          </p:cNvSpPr>
          <p:nvPr>
            <p:ph type="title"/>
          </p:nvPr>
        </p:nvSpPr>
        <p:spPr/>
        <p:txBody>
          <a:bodyPr/>
          <a:lstStyle/>
          <a:p>
            <a:r>
              <a:rPr lang="lt-LT" dirty="0"/>
              <a:t>ETD dokumento duomenų tikrinimas, EPAS rezultatų peržiūra (darbo vadovo sąsaja)</a:t>
            </a:r>
            <a:endParaRPr lang="en-GB"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6231" y="4151824"/>
            <a:ext cx="4207669" cy="13336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52801" y="4408077"/>
            <a:ext cx="5581650" cy="21737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Down Arrow 4"/>
          <p:cNvSpPr/>
          <p:nvPr/>
        </p:nvSpPr>
        <p:spPr bwMode="auto">
          <a:xfrm rot="19062910">
            <a:off x="3030717" y="4499889"/>
            <a:ext cx="314125" cy="575477"/>
          </a:xfrm>
          <a:prstGeom prst="downArrow">
            <a:avLst/>
          </a:prstGeom>
          <a:solidFill>
            <a:schemeClr val="accent1"/>
          </a:solidFill>
          <a:ln w="12700">
            <a:noFill/>
            <a:round/>
            <a:headEnd/>
            <a:tailE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lt-LT" dirty="0"/>
          </a:p>
        </p:txBody>
      </p:sp>
    </p:spTree>
    <p:extLst>
      <p:ext uri="{BB962C8B-B14F-4D97-AF65-F5344CB8AC3E}">
        <p14:creationId xmlns:p14="http://schemas.microsoft.com/office/powerpoint/2010/main" val="1203747158"/>
      </p:ext>
    </p:extLst>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numeru slajdu 1"/>
          <p:cNvSpPr>
            <a:spLocks noGrp="1"/>
          </p:cNvSpPr>
          <p:nvPr>
            <p:ph type="sldNum" sz="quarter" idx="12"/>
          </p:nvPr>
        </p:nvSpPr>
        <p:spPr/>
        <p:txBody>
          <a:bodyPr/>
          <a:lstStyle/>
          <a:p>
            <a:fld id="{9DC1E638-3F78-4E0D-883A-B278700C48C0}" type="slidenum">
              <a:rPr lang="en-GB" noProof="0" smtClean="0"/>
              <a:pPr/>
              <a:t>27</a:t>
            </a:fld>
            <a:endParaRPr lang="en-GB" noProof="0" dirty="0"/>
          </a:p>
        </p:txBody>
      </p:sp>
      <p:sp>
        <p:nvSpPr>
          <p:cNvPr id="3" name="Symbol zastępczy zawartości 2"/>
          <p:cNvSpPr>
            <a:spLocks noGrp="1"/>
          </p:cNvSpPr>
          <p:nvPr>
            <p:ph idx="1"/>
          </p:nvPr>
        </p:nvSpPr>
        <p:spPr>
          <a:xfrm>
            <a:off x="394972" y="1736639"/>
            <a:ext cx="8425972" cy="1063711"/>
          </a:xfrm>
        </p:spPr>
        <p:txBody>
          <a:bodyPr/>
          <a:lstStyle/>
          <a:p>
            <a:pPr marL="0" indent="0" algn="just">
              <a:buNone/>
            </a:pPr>
            <a:r>
              <a:rPr lang="lt-LT" dirty="0" smtClean="0"/>
              <a:t>Jeigu ETD dokumento registracijos procese yra numatytas atskiras žingsnis gynimo komisijos formavimui doktorantūros darbams ir procese dalyvauja doktorantūros skyriaus darbuotojas, tai jis yra atsakingas už gynimo komisijos sudarymą.</a:t>
            </a:r>
          </a:p>
          <a:p>
            <a:pPr marL="0" indent="0" algn="just">
              <a:buNone/>
            </a:pPr>
            <a:endParaRPr lang="lt-LT" dirty="0" smtClean="0"/>
          </a:p>
        </p:txBody>
      </p:sp>
      <p:sp>
        <p:nvSpPr>
          <p:cNvPr id="4" name="Tytuł 3"/>
          <p:cNvSpPr>
            <a:spLocks noGrp="1"/>
          </p:cNvSpPr>
          <p:nvPr>
            <p:ph type="title"/>
          </p:nvPr>
        </p:nvSpPr>
        <p:spPr/>
        <p:txBody>
          <a:bodyPr/>
          <a:lstStyle/>
          <a:p>
            <a:r>
              <a:rPr lang="lt-LT" dirty="0"/>
              <a:t>Gynimo komisijos sudarymas doktorantūros atveju (doktorantūros darbuotojos sąsaja)</a:t>
            </a:r>
            <a:endParaRPr lang="en-GB" dirty="0"/>
          </a:p>
        </p:txBody>
      </p:sp>
      <p:sp>
        <p:nvSpPr>
          <p:cNvPr id="5" name="Symbol zastępczy zawartości 2"/>
          <p:cNvSpPr txBox="1">
            <a:spLocks/>
          </p:cNvSpPr>
          <p:nvPr/>
        </p:nvSpPr>
        <p:spPr>
          <a:xfrm>
            <a:off x="394972" y="3117764"/>
            <a:ext cx="8425972" cy="1054185"/>
          </a:xfrm>
          <a:prstGeom prst="rect">
            <a:avLst/>
          </a:prstGeom>
          <a:effectLst/>
        </p:spPr>
        <p:txBody>
          <a:bodyPr vert="horz" lIns="0" tIns="0" rIns="0" bIns="0" rtlCol="0">
            <a:noAutofit/>
          </a:bodyPr>
          <a:lstStyle>
            <a:lvl1pPr marL="190800" indent="-190800" algn="l" defTabSz="914400" rtl="0" eaLnBrk="1" latinLnBrk="0" hangingPunct="1">
              <a:lnSpc>
                <a:spcPct val="95000"/>
              </a:lnSpc>
              <a:spcBef>
                <a:spcPts val="0"/>
              </a:spcBef>
              <a:spcAft>
                <a:spcPts val="800"/>
              </a:spcAft>
              <a:buClr>
                <a:srgbClr val="6298FC"/>
              </a:buClr>
              <a:buSzPct val="100000"/>
              <a:buFont typeface="Wingdings" charset="2"/>
              <a:buChar char="§"/>
              <a:defRPr sz="1800" kern="1200" baseline="0">
                <a:solidFill>
                  <a:schemeClr val="tx1"/>
                </a:solidFill>
                <a:latin typeface="+mn-lt"/>
                <a:ea typeface="+mn-ea"/>
                <a:cs typeface="+mn-cs"/>
              </a:defRPr>
            </a:lvl1pPr>
            <a:lvl2pPr marL="381600" indent="-190800" algn="l" defTabSz="914400" rtl="0" eaLnBrk="1" latinLnBrk="0" hangingPunct="1">
              <a:lnSpc>
                <a:spcPct val="95000"/>
              </a:lnSpc>
              <a:spcBef>
                <a:spcPts val="0"/>
              </a:spcBef>
              <a:spcAft>
                <a:spcPts val="800"/>
              </a:spcAft>
              <a:buClr>
                <a:srgbClr val="6298FC"/>
              </a:buClr>
              <a:buSzPct val="100000"/>
              <a:buFont typeface="Wingdings" charset="2"/>
              <a:buChar char="§"/>
              <a:defRPr sz="1800" kern="1200">
                <a:solidFill>
                  <a:schemeClr val="tx1"/>
                </a:solidFill>
                <a:latin typeface="+mn-lt"/>
                <a:ea typeface="+mn-ea"/>
                <a:cs typeface="+mn-cs"/>
              </a:defRPr>
            </a:lvl2pPr>
            <a:lvl3pPr marL="572400" indent="-190800" algn="l" defTabSz="914400" rtl="0" eaLnBrk="1" latinLnBrk="0" hangingPunct="1">
              <a:lnSpc>
                <a:spcPct val="95000"/>
              </a:lnSpc>
              <a:spcBef>
                <a:spcPts val="0"/>
              </a:spcBef>
              <a:spcAft>
                <a:spcPts val="800"/>
              </a:spcAft>
              <a:buClr>
                <a:srgbClr val="6298FC"/>
              </a:buClr>
              <a:buSzPct val="100000"/>
              <a:buFont typeface="Wingdings" pitchFamily="2" charset="2"/>
              <a:buChar char="§"/>
              <a:defRPr sz="1800" kern="1200">
                <a:solidFill>
                  <a:schemeClr val="tx1"/>
                </a:solidFill>
                <a:latin typeface="+mn-lt"/>
                <a:ea typeface="+mn-ea"/>
                <a:cs typeface="+mn-cs"/>
              </a:defRPr>
            </a:lvl3pPr>
            <a:lvl4pPr marL="720725" indent="-184150" algn="l" defTabSz="914400" rtl="0" eaLnBrk="1" latinLnBrk="0" hangingPunct="1">
              <a:spcBef>
                <a:spcPct val="20000"/>
              </a:spcBef>
              <a:buFont typeface="Symbol" pitchFamily="18" charset="2"/>
              <a:buChar char="-"/>
              <a:defRPr sz="1800" kern="1200">
                <a:solidFill>
                  <a:schemeClr val="tx1"/>
                </a:solidFill>
                <a:latin typeface="+mn-lt"/>
                <a:ea typeface="+mn-ea"/>
                <a:cs typeface="+mn-cs"/>
              </a:defRPr>
            </a:lvl4pPr>
            <a:lvl5pPr marL="896938" indent="-176213" algn="l" defTabSz="914400" rtl="0" eaLnBrk="1" latinLnBrk="0" hangingPunct="1">
              <a:spcBef>
                <a:spcPct val="20000"/>
              </a:spcBef>
              <a:buFont typeface="Wingdings" pitchFamily="2" charset="2"/>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Font typeface="Wingdings" charset="2"/>
              <a:buNone/>
            </a:pPr>
            <a:r>
              <a:rPr lang="lt-LT" dirty="0" smtClean="0"/>
              <a:t>Bakalauro ar magistro darbų gynimo komisijos gali būti sudaromos iš anksto, komisija gali būti skirta vienai ar kelioms akademinėms grupėms (nurodoma komisijos sudarymo metu). Naudotojams, priklausantiems akademinei grupei, kuriai yra suformuota gynimo komisija, kuriant naują ETD dokumentą, komisija priskiriama automatiškai.</a:t>
            </a:r>
          </a:p>
          <a:p>
            <a:pPr marL="0" indent="0" algn="just">
              <a:buFont typeface="Wingdings" charset="2"/>
              <a:buNone/>
            </a:pPr>
            <a:endParaRPr lang="lt-LT" dirty="0" smtClean="0"/>
          </a:p>
        </p:txBody>
      </p:sp>
      <p:sp>
        <p:nvSpPr>
          <p:cNvPr id="6" name="Tytuł 3"/>
          <p:cNvSpPr txBox="1">
            <a:spLocks/>
          </p:cNvSpPr>
          <p:nvPr/>
        </p:nvSpPr>
        <p:spPr>
          <a:xfrm>
            <a:off x="394971" y="2667476"/>
            <a:ext cx="8425973" cy="494824"/>
          </a:xfrm>
          <a:prstGeom prst="rect">
            <a:avLst/>
          </a:prstGeom>
        </p:spPr>
        <p:txBody>
          <a:bodyPr vert="horz" lIns="0" tIns="0" rIns="0" bIns="0" rtlCol="0" anchor="t">
            <a:normAutofit/>
          </a:bodyPr>
          <a:lstStyle>
            <a:lvl1pPr algn="l" defTabSz="914400" rtl="0" eaLnBrk="1" latinLnBrk="0" hangingPunct="1">
              <a:spcBef>
                <a:spcPct val="0"/>
              </a:spcBef>
              <a:buNone/>
              <a:defRPr sz="2500" b="0" kern="1200">
                <a:solidFill>
                  <a:schemeClr val="tx1"/>
                </a:solidFill>
                <a:latin typeface="+mj-lt"/>
                <a:ea typeface="+mj-ea"/>
                <a:cs typeface="+mj-cs"/>
              </a:defRPr>
            </a:lvl1pPr>
          </a:lstStyle>
          <a:p>
            <a:r>
              <a:rPr lang="lt-LT" dirty="0" smtClean="0"/>
              <a:t>Gynimo </a:t>
            </a:r>
            <a:r>
              <a:rPr lang="lt-LT" dirty="0"/>
              <a:t>komisijos sudarymas iš anksto bakalauro/magistro atveju</a:t>
            </a:r>
            <a:endParaRPr lang="en-GB" dirty="0"/>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1299" y="4198312"/>
            <a:ext cx="5833317" cy="25390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99525907"/>
      </p:ext>
    </p:extLst>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394972" y="1736638"/>
            <a:ext cx="8425972" cy="4792749"/>
          </a:xfrm>
        </p:spPr>
        <p:txBody>
          <a:bodyPr>
            <a:noAutofit/>
          </a:bodyPr>
          <a:lstStyle/>
          <a:p>
            <a:pPr marL="0" indent="0" algn="just">
              <a:buNone/>
            </a:pPr>
            <a:r>
              <a:rPr lang="lt-LT" dirty="0" smtClean="0"/>
              <a:t>Jeigu ETD dokumentui numatyta licencinė sutartis, studentas ją turi pasirašyti/atsispausdinti – tam išskiriamas atskiras žingsnis ETD registracijos procese.</a:t>
            </a:r>
          </a:p>
          <a:p>
            <a:pPr algn="just"/>
            <a:r>
              <a:rPr lang="lt-LT" dirty="0" smtClean="0"/>
              <a:t>Rašytinė licencinė sutartis</a:t>
            </a:r>
          </a:p>
          <a:p>
            <a:pPr algn="just"/>
            <a:r>
              <a:rPr lang="lt-LT" dirty="0" smtClean="0"/>
              <a:t>Elektroninė licencinė sutartis</a:t>
            </a:r>
          </a:p>
          <a:p>
            <a:pPr marL="0" indent="0" algn="just">
              <a:spcAft>
                <a:spcPts val="0"/>
              </a:spcAft>
              <a:buNone/>
            </a:pPr>
            <a:r>
              <a:rPr lang="lt-LT" dirty="0" smtClean="0"/>
              <a:t>Taip pat sistemoje yra realizuotos</a:t>
            </a:r>
          </a:p>
          <a:p>
            <a:pPr marL="0" indent="0" algn="just">
              <a:spcAft>
                <a:spcPts val="0"/>
              </a:spcAft>
              <a:buNone/>
            </a:pPr>
            <a:r>
              <a:rPr lang="lt-LT" dirty="0" smtClean="0"/>
              <a:t>taisyklės, skirtos licencinės sutarties </a:t>
            </a:r>
          </a:p>
          <a:p>
            <a:pPr marL="0" indent="0" algn="just">
              <a:buNone/>
            </a:pPr>
            <a:r>
              <a:rPr lang="lt-LT" dirty="0" smtClean="0"/>
              <a:t>poreikio nurodymui:</a:t>
            </a:r>
            <a:endParaRPr lang="en-US" dirty="0" smtClean="0"/>
          </a:p>
          <a:p>
            <a:pPr algn="just">
              <a:spcAft>
                <a:spcPts val="0"/>
              </a:spcAft>
            </a:pPr>
            <a:r>
              <a:rPr lang="lt-LT" sz="1600" dirty="0"/>
              <a:t>Pildydamas aprašomuosius ETD </a:t>
            </a:r>
            <a:endParaRPr lang="lt-LT" sz="1600" dirty="0" smtClean="0"/>
          </a:p>
          <a:p>
            <a:pPr marL="0" indent="0" algn="just">
              <a:spcAft>
                <a:spcPts val="0"/>
              </a:spcAft>
              <a:buNone/>
            </a:pPr>
            <a:r>
              <a:rPr lang="lt-LT" sz="1600" dirty="0" smtClean="0"/>
              <a:t>metaduomenis </a:t>
            </a:r>
            <a:r>
              <a:rPr lang="lt-LT" sz="1600" dirty="0"/>
              <a:t>autorius gali pakeisti </a:t>
            </a:r>
            <a:endParaRPr lang="lt-LT" sz="1600" dirty="0" smtClean="0"/>
          </a:p>
          <a:p>
            <a:pPr marL="0" indent="0" algn="just">
              <a:spcAft>
                <a:spcPts val="0"/>
              </a:spcAft>
              <a:buNone/>
            </a:pPr>
            <a:r>
              <a:rPr lang="lt-LT" sz="1600" dirty="0" smtClean="0"/>
              <a:t>licencinės </a:t>
            </a:r>
            <a:r>
              <a:rPr lang="lt-LT" sz="1600" dirty="0"/>
              <a:t>sutarties </a:t>
            </a:r>
            <a:r>
              <a:rPr lang="lt-LT" sz="1600" dirty="0" smtClean="0"/>
              <a:t>tipą iš </a:t>
            </a:r>
            <a:r>
              <a:rPr lang="lt-LT" sz="1600" dirty="0"/>
              <a:t>elektroninės </a:t>
            </a:r>
            <a:endParaRPr lang="lt-LT" sz="1600" dirty="0" smtClean="0"/>
          </a:p>
          <a:p>
            <a:pPr marL="0" indent="0" algn="just">
              <a:spcAft>
                <a:spcPts val="0"/>
              </a:spcAft>
              <a:buNone/>
            </a:pPr>
            <a:r>
              <a:rPr lang="lt-LT" sz="1600" dirty="0" smtClean="0"/>
              <a:t>į </a:t>
            </a:r>
            <a:r>
              <a:rPr lang="lt-LT" sz="1600" dirty="0"/>
              <a:t>rašytinę ir atvirkščiai, tačiau negali keisti </a:t>
            </a:r>
            <a:endParaRPr lang="lt-LT" sz="1600" dirty="0" smtClean="0"/>
          </a:p>
          <a:p>
            <a:pPr marL="0" indent="0" algn="just">
              <a:spcAft>
                <a:spcPts val="0"/>
              </a:spcAft>
              <a:buNone/>
            </a:pPr>
            <a:r>
              <a:rPr lang="lt-LT" sz="1600" dirty="0" smtClean="0"/>
              <a:t>į „nereikalinga</a:t>
            </a:r>
            <a:r>
              <a:rPr lang="lt-LT" sz="1600" dirty="0"/>
              <a:t>“. </a:t>
            </a:r>
          </a:p>
          <a:p>
            <a:pPr marL="0" indent="0" algn="just">
              <a:spcAft>
                <a:spcPts val="0"/>
              </a:spcAft>
              <a:buNone/>
            </a:pPr>
            <a:endParaRPr lang="lt-LT" sz="1600" dirty="0" smtClean="0"/>
          </a:p>
          <a:p>
            <a:pPr algn="just">
              <a:spcAft>
                <a:spcPts val="0"/>
              </a:spcAft>
            </a:pPr>
            <a:r>
              <a:rPr lang="lt-LT" sz="1600" dirty="0" smtClean="0"/>
              <a:t>Kai yra daugiau nei vienas ETD autorius, </a:t>
            </a:r>
          </a:p>
          <a:p>
            <a:pPr marL="0" indent="0" algn="just">
              <a:spcAft>
                <a:spcPts val="0"/>
              </a:spcAft>
              <a:buNone/>
            </a:pPr>
            <a:r>
              <a:rPr lang="lt-LT" sz="1600" dirty="0" smtClean="0"/>
              <a:t>jei reikalinga licencinė sutartis, jos tipas </a:t>
            </a:r>
          </a:p>
          <a:p>
            <a:pPr marL="0" indent="0" algn="just">
              <a:spcAft>
                <a:spcPts val="0"/>
              </a:spcAft>
              <a:buNone/>
            </a:pPr>
            <a:r>
              <a:rPr lang="lt-LT" sz="1600" dirty="0" smtClean="0"/>
              <a:t>privalo būti „rašytinė“. Sistema patikrina </a:t>
            </a:r>
          </a:p>
          <a:p>
            <a:pPr marL="0" indent="0" algn="just">
              <a:spcAft>
                <a:spcPts val="0"/>
              </a:spcAft>
              <a:buNone/>
            </a:pPr>
            <a:r>
              <a:rPr lang="lt-LT" sz="1600" dirty="0" smtClean="0"/>
              <a:t>ir įspėja naudotoją, kad licencinės </a:t>
            </a:r>
            <a:r>
              <a:rPr lang="lt-LT" sz="1600" dirty="0"/>
              <a:t>sutarties </a:t>
            </a:r>
            <a:endParaRPr lang="lt-LT" sz="1600" dirty="0" smtClean="0"/>
          </a:p>
          <a:p>
            <a:pPr marL="0" indent="0" algn="just">
              <a:spcAft>
                <a:spcPts val="0"/>
              </a:spcAft>
              <a:buNone/>
            </a:pPr>
            <a:r>
              <a:rPr lang="lt-LT" sz="1600" dirty="0" smtClean="0"/>
              <a:t>tipas netinkamas.</a:t>
            </a:r>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62401" y="2350294"/>
            <a:ext cx="4857749" cy="41790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ymbol zastępczy numeru slajdu 1"/>
          <p:cNvSpPr>
            <a:spLocks noGrp="1"/>
          </p:cNvSpPr>
          <p:nvPr>
            <p:ph type="sldNum" sz="quarter" idx="12"/>
          </p:nvPr>
        </p:nvSpPr>
        <p:spPr/>
        <p:txBody>
          <a:bodyPr/>
          <a:lstStyle/>
          <a:p>
            <a:fld id="{9DC1E638-3F78-4E0D-883A-B278700C48C0}" type="slidenum">
              <a:rPr lang="en-GB" noProof="0" smtClean="0"/>
              <a:pPr/>
              <a:t>28</a:t>
            </a:fld>
            <a:endParaRPr lang="en-GB" noProof="0" dirty="0"/>
          </a:p>
        </p:txBody>
      </p:sp>
      <p:sp>
        <p:nvSpPr>
          <p:cNvPr id="4" name="Tytuł 3"/>
          <p:cNvSpPr>
            <a:spLocks noGrp="1"/>
          </p:cNvSpPr>
          <p:nvPr>
            <p:ph type="title"/>
          </p:nvPr>
        </p:nvSpPr>
        <p:spPr/>
        <p:txBody>
          <a:bodyPr/>
          <a:lstStyle/>
          <a:p>
            <a:r>
              <a:rPr lang="lt-LT" dirty="0"/>
              <a:t>Licencinės sutarties pasirašymas/atsispausdinimas (studento sąsaja)</a:t>
            </a:r>
            <a:endParaRPr lang="en-GB" dirty="0"/>
          </a:p>
        </p:txBody>
      </p:sp>
    </p:spTree>
    <p:extLst>
      <p:ext uri="{BB962C8B-B14F-4D97-AF65-F5344CB8AC3E}">
        <p14:creationId xmlns:p14="http://schemas.microsoft.com/office/powerpoint/2010/main" val="1899525907"/>
      </p:ext>
    </p:extLst>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numeru slajdu 1"/>
          <p:cNvSpPr>
            <a:spLocks noGrp="1"/>
          </p:cNvSpPr>
          <p:nvPr>
            <p:ph type="sldNum" sz="quarter" idx="12"/>
          </p:nvPr>
        </p:nvSpPr>
        <p:spPr/>
        <p:txBody>
          <a:bodyPr/>
          <a:lstStyle/>
          <a:p>
            <a:fld id="{9DC1E638-3F78-4E0D-883A-B278700C48C0}" type="slidenum">
              <a:rPr lang="en-GB" noProof="0" smtClean="0"/>
              <a:pPr/>
              <a:t>29</a:t>
            </a:fld>
            <a:endParaRPr lang="en-GB" noProof="0" dirty="0"/>
          </a:p>
        </p:txBody>
      </p:sp>
      <p:sp>
        <p:nvSpPr>
          <p:cNvPr id="3" name="Symbol zastępczy zawartości 2"/>
          <p:cNvSpPr>
            <a:spLocks noGrp="1"/>
          </p:cNvSpPr>
          <p:nvPr>
            <p:ph idx="1"/>
          </p:nvPr>
        </p:nvSpPr>
        <p:spPr>
          <a:xfrm>
            <a:off x="394972" y="1736638"/>
            <a:ext cx="8425972" cy="2702605"/>
          </a:xfrm>
        </p:spPr>
        <p:txBody>
          <a:bodyPr/>
          <a:lstStyle/>
          <a:p>
            <a:pPr marL="0" indent="0" algn="just">
              <a:buNone/>
            </a:pPr>
            <a:r>
              <a:rPr lang="lt-LT" dirty="0" smtClean="0"/>
              <a:t>Priklausomai nuo institucijos darbo tvarkos ir naudotojams suteiktų įgaliojimų darbo apgynimą gali žymėti pats studentas arba institucijos darbuotojas.</a:t>
            </a:r>
          </a:p>
          <a:p>
            <a:pPr marL="0" indent="0" algn="just">
              <a:buNone/>
            </a:pPr>
            <a:r>
              <a:rPr lang="lt-LT" dirty="0" smtClean="0"/>
              <a:t>Standartiškai daktaro disertacijos apgynimo faktą fiksuoja doktorantūros skyriaus darbuotojas, tam sistemoje yra išskirtas atskiras vaidmuo su reikiamais įgaliojimais. Tačiau sistemoje yra priemonės suteikti teisę žymėti, kad darbas apgintas ir kitiems naudotojams, pavyzdžiui patiems studentams.</a:t>
            </a:r>
          </a:p>
          <a:p>
            <a:pPr marL="0" indent="0" algn="just">
              <a:buNone/>
            </a:pPr>
            <a:r>
              <a:rPr lang="lt-LT" dirty="0" smtClean="0"/>
              <a:t>Bakalauro ir magistro darbo apgynimo faktą pagal suteiktus įgaliojimus gali fiksuoti pats studentas arba padalinio darbuotojas.</a:t>
            </a:r>
          </a:p>
          <a:p>
            <a:pPr marL="0" indent="0" algn="just">
              <a:buNone/>
            </a:pPr>
            <a:endParaRPr lang="lt-LT" dirty="0" smtClean="0"/>
          </a:p>
        </p:txBody>
      </p:sp>
      <p:sp>
        <p:nvSpPr>
          <p:cNvPr id="4" name="Tytuł 3"/>
          <p:cNvSpPr>
            <a:spLocks noGrp="1"/>
          </p:cNvSpPr>
          <p:nvPr>
            <p:ph type="title"/>
          </p:nvPr>
        </p:nvSpPr>
        <p:spPr/>
        <p:txBody>
          <a:bodyPr/>
          <a:lstStyle/>
          <a:p>
            <a:r>
              <a:rPr lang="lt-LT" dirty="0"/>
              <a:t>Darbo apgynimo žymėjimas, perdavimas bibliotekos darbuotojui</a:t>
            </a:r>
            <a:endParaRPr lang="en-GB"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289" y="4097716"/>
            <a:ext cx="6634161" cy="13696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ight Arrow 4"/>
          <p:cNvSpPr/>
          <p:nvPr/>
        </p:nvSpPr>
        <p:spPr bwMode="auto">
          <a:xfrm rot="567415">
            <a:off x="2516321" y="5215157"/>
            <a:ext cx="1791444" cy="250971"/>
          </a:xfrm>
          <a:prstGeom prst="rightArrow">
            <a:avLst/>
          </a:prstGeom>
          <a:solidFill>
            <a:schemeClr val="accent1"/>
          </a:solidFill>
          <a:ln w="12700">
            <a:noFill/>
            <a:round/>
            <a:headEnd/>
            <a:tailE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lt-LT" dirty="0"/>
          </a:p>
        </p:txBody>
      </p:sp>
      <p:pic>
        <p:nvPicPr>
          <p:cNvPr id="1031"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05323" y="4126291"/>
            <a:ext cx="4322829" cy="19559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99525907"/>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dtytuł 1"/>
          <p:cNvSpPr>
            <a:spLocks noGrp="1"/>
          </p:cNvSpPr>
          <p:nvPr>
            <p:ph type="subTitle" idx="1"/>
          </p:nvPr>
        </p:nvSpPr>
        <p:spPr>
          <a:xfrm>
            <a:off x="398291" y="1104136"/>
            <a:ext cx="8437978" cy="486539"/>
          </a:xfrm>
        </p:spPr>
        <p:txBody>
          <a:bodyPr/>
          <a:lstStyle/>
          <a:p>
            <a:r>
              <a:rPr lang="lt-LT" dirty="0"/>
              <a:t>P</a:t>
            </a:r>
            <a:r>
              <a:rPr lang="lt-LT" dirty="0" smtClean="0"/>
              <a:t>rojektas</a:t>
            </a:r>
            <a:endParaRPr lang="lt-LT" dirty="0"/>
          </a:p>
        </p:txBody>
      </p:sp>
      <p:sp>
        <p:nvSpPr>
          <p:cNvPr id="3" name="Symbol zastępczy numeru slajdu 2"/>
          <p:cNvSpPr>
            <a:spLocks noGrp="1"/>
          </p:cNvSpPr>
          <p:nvPr>
            <p:ph type="sldNum" sz="quarter" idx="12"/>
          </p:nvPr>
        </p:nvSpPr>
        <p:spPr/>
        <p:txBody>
          <a:bodyPr/>
          <a:lstStyle/>
          <a:p>
            <a:fld id="{9DC1E638-3F78-4E0D-883A-B278700C48C0}" type="slidenum">
              <a:rPr lang="en-GB" noProof="0" smtClean="0"/>
              <a:pPr/>
              <a:t>3</a:t>
            </a:fld>
            <a:endParaRPr lang="en-GB" noProof="0" dirty="0"/>
          </a:p>
        </p:txBody>
      </p:sp>
      <p:sp>
        <p:nvSpPr>
          <p:cNvPr id="4" name="Symbol zastępczy tekstu 3"/>
          <p:cNvSpPr>
            <a:spLocks noGrp="1"/>
          </p:cNvSpPr>
          <p:nvPr>
            <p:ph type="body" sz="quarter" idx="13"/>
          </p:nvPr>
        </p:nvSpPr>
        <p:spPr>
          <a:xfrm>
            <a:off x="394970" y="2247900"/>
            <a:ext cx="8425974" cy="3190875"/>
          </a:xfrm>
        </p:spPr>
        <p:txBody>
          <a:bodyPr/>
          <a:lstStyle/>
          <a:p>
            <a:pPr>
              <a:spcBef>
                <a:spcPts val="300"/>
              </a:spcBef>
            </a:pPr>
            <a:r>
              <a:rPr lang="lt-LT" dirty="0"/>
              <a:t>P</a:t>
            </a:r>
            <a:r>
              <a:rPr lang="lt-LT" dirty="0" smtClean="0"/>
              <a:t>avadinimas	</a:t>
            </a:r>
            <a:r>
              <a:rPr lang="lt-LT" dirty="0"/>
              <a:t>„</a:t>
            </a:r>
            <a:r>
              <a:rPr lang="lt-LT" dirty="0" err="1"/>
              <a:t>eLABa</a:t>
            </a:r>
            <a:r>
              <a:rPr lang="lt-LT" dirty="0"/>
              <a:t> integralių paslaugų sukūrimas ir plėtra</a:t>
            </a:r>
            <a:r>
              <a:rPr lang="lt-LT" dirty="0" smtClean="0"/>
              <a:t>“</a:t>
            </a:r>
          </a:p>
          <a:p>
            <a:pPr>
              <a:spcBef>
                <a:spcPts val="300"/>
              </a:spcBef>
            </a:pPr>
            <a:endParaRPr lang="lt-LT" dirty="0" smtClean="0"/>
          </a:p>
          <a:p>
            <a:pPr>
              <a:spcBef>
                <a:spcPts val="300"/>
              </a:spcBef>
            </a:pPr>
            <a:r>
              <a:rPr lang="lt-LT" dirty="0" smtClean="0"/>
              <a:t>Užsakovas	Vilniaus </a:t>
            </a:r>
            <a:r>
              <a:rPr lang="lt-LT" dirty="0"/>
              <a:t>universitetas, LABIIMSPP konsorciumą administruojanti </a:t>
            </a:r>
            <a:r>
              <a:rPr lang="lt-LT" dirty="0" smtClean="0"/>
              <a:t>			institucija</a:t>
            </a:r>
          </a:p>
          <a:p>
            <a:pPr>
              <a:spcBef>
                <a:spcPts val="300"/>
              </a:spcBef>
            </a:pPr>
            <a:endParaRPr lang="lt-LT" dirty="0" smtClean="0"/>
          </a:p>
          <a:p>
            <a:pPr>
              <a:spcBef>
                <a:spcPts val="300"/>
              </a:spcBef>
            </a:pPr>
            <a:r>
              <a:rPr lang="lt-LT" dirty="0"/>
              <a:t>Vykdytojas</a:t>
            </a:r>
            <a:r>
              <a:rPr lang="lt-LT" dirty="0" smtClean="0"/>
              <a:t>	</a:t>
            </a:r>
            <a:r>
              <a:rPr lang="lt-LT" dirty="0"/>
              <a:t>UAB „Asseco Lietuva“, veikianti pagal 2013-05-02 jungtinės veiklos </a:t>
            </a:r>
            <a:r>
              <a:rPr lang="lt-LT" dirty="0" smtClean="0"/>
              <a:t>			sutartį </a:t>
            </a:r>
            <a:r>
              <a:rPr lang="lt-LT" dirty="0" err="1"/>
              <a:t>Nr</a:t>
            </a:r>
            <a:r>
              <a:rPr lang="lt-LT" dirty="0"/>
              <a:t>. JVS-2013/05-HX186 sudarytą su UAB „</a:t>
            </a:r>
            <a:r>
              <a:rPr lang="lt-LT" dirty="0" err="1"/>
              <a:t>Affecto</a:t>
            </a:r>
            <a:r>
              <a:rPr lang="lt-LT" dirty="0"/>
              <a:t> Lietuva</a:t>
            </a:r>
            <a:r>
              <a:rPr lang="lt-LT" dirty="0" smtClean="0"/>
              <a:t>“</a:t>
            </a:r>
          </a:p>
          <a:p>
            <a:pPr>
              <a:spcBef>
                <a:spcPts val="300"/>
              </a:spcBef>
            </a:pPr>
            <a:endParaRPr lang="lt-LT" dirty="0" smtClean="0"/>
          </a:p>
          <a:p>
            <a:pPr>
              <a:spcBef>
                <a:spcPts val="300"/>
              </a:spcBef>
            </a:pPr>
            <a:r>
              <a:rPr lang="lt-LT" dirty="0" smtClean="0"/>
              <a:t>Sutartis	</a:t>
            </a:r>
            <a:r>
              <a:rPr lang="lt-LT" dirty="0"/>
              <a:t>HX186-2013/06/APS-540000-1341</a:t>
            </a:r>
            <a:endParaRPr lang="en-US" dirty="0" smtClean="0"/>
          </a:p>
        </p:txBody>
      </p:sp>
    </p:spTree>
    <p:extLst>
      <p:ext uri="{BB962C8B-B14F-4D97-AF65-F5344CB8AC3E}">
        <p14:creationId xmlns:p14="http://schemas.microsoft.com/office/powerpoint/2010/main" val="2634746472"/>
      </p:ext>
    </p:extLst>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lt-LT" dirty="0" smtClean="0"/>
              <a:t>Praktinė užduotis</a:t>
            </a:r>
            <a:endParaRPr lang="pl-PL" dirty="0"/>
          </a:p>
        </p:txBody>
      </p:sp>
    </p:spTree>
    <p:extLst>
      <p:ext uri="{BB962C8B-B14F-4D97-AF65-F5344CB8AC3E}">
        <p14:creationId xmlns:p14="http://schemas.microsoft.com/office/powerpoint/2010/main" val="1116285213"/>
      </p:ext>
    </p:extLst>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ymbol zastępczy tekstu 4"/>
          <p:cNvSpPr>
            <a:spLocks noGrp="1"/>
          </p:cNvSpPr>
          <p:nvPr>
            <p:ph type="body" sz="quarter" idx="13"/>
          </p:nvPr>
        </p:nvSpPr>
        <p:spPr>
          <a:xfrm>
            <a:off x="1626870" y="1981199"/>
            <a:ext cx="5250180" cy="2962275"/>
          </a:xfrm>
        </p:spPr>
        <p:txBody>
          <a:bodyPr/>
          <a:lstStyle/>
          <a:p>
            <a:pPr algn="just"/>
            <a:r>
              <a:rPr lang="lt-LT" dirty="0" smtClean="0"/>
              <a:t>Prisijunkite prie </a:t>
            </a:r>
            <a:r>
              <a:rPr lang="lt-LT" dirty="0" err="1" smtClean="0"/>
              <a:t>eLABa</a:t>
            </a:r>
            <a:r>
              <a:rPr lang="lt-LT" dirty="0" smtClean="0"/>
              <a:t> talpyklos su naudotoju, kuris turi bibliotekininko vaidmenį, suraskite autoriaus įvestą PDB dokumentą, atlikite duomenų papildymą ir patvirtinkite. Informacija prisijungimui:</a:t>
            </a:r>
            <a:endParaRPr lang="en-GB" dirty="0"/>
          </a:p>
          <a:p>
            <a:pPr marL="285750" indent="-285750">
              <a:buFont typeface="Wingdings" pitchFamily="2" charset="2"/>
              <a:buChar char="§"/>
            </a:pPr>
            <a:r>
              <a:rPr lang="lt-LT" dirty="0" err="1" smtClean="0"/>
              <a:t>eLABa</a:t>
            </a:r>
            <a:r>
              <a:rPr lang="lt-LT" dirty="0" smtClean="0"/>
              <a:t> svetainės </a:t>
            </a:r>
            <a:r>
              <a:rPr lang="lt-LT" dirty="0"/>
              <a:t>adresas: </a:t>
            </a:r>
            <a:r>
              <a:rPr lang="lt-LT" dirty="0">
                <a:hlinkClick r:id="rId3"/>
              </a:rPr>
              <a:t>http://158.129.159.121:8080/</a:t>
            </a:r>
            <a:r>
              <a:rPr lang="lt-LT" dirty="0" err="1">
                <a:hlinkClick r:id="rId3"/>
              </a:rPr>
              <a:t>elaba-portal</a:t>
            </a:r>
            <a:r>
              <a:rPr lang="lt-LT" dirty="0" smtClean="0">
                <a:hlinkClick r:id="rId3"/>
              </a:rPr>
              <a:t>/</a:t>
            </a:r>
            <a:endParaRPr lang="lt-LT" dirty="0" smtClean="0"/>
          </a:p>
          <a:p>
            <a:pPr marL="285750" indent="-285750">
              <a:buFont typeface="Wingdings" pitchFamily="2" charset="2"/>
              <a:buChar char="§"/>
            </a:pPr>
            <a:r>
              <a:rPr lang="lt-LT" dirty="0" err="1" smtClean="0"/>
              <a:t>eLABa</a:t>
            </a:r>
            <a:r>
              <a:rPr lang="lt-LT" dirty="0" smtClean="0"/>
              <a:t> talpyklos adresas</a:t>
            </a:r>
            <a:r>
              <a:rPr lang="lt-LT" dirty="0"/>
              <a:t>: </a:t>
            </a:r>
            <a:r>
              <a:rPr lang="lt-LT" dirty="0">
                <a:hlinkClick r:id="rId4"/>
              </a:rPr>
              <a:t>http://158.129.159.127:8080/</a:t>
            </a:r>
            <a:r>
              <a:rPr lang="lt-LT" dirty="0" err="1">
                <a:hlinkClick r:id="rId4"/>
              </a:rPr>
              <a:t>elaba-web</a:t>
            </a:r>
            <a:r>
              <a:rPr lang="lt-LT" dirty="0" smtClean="0">
                <a:hlinkClick r:id="rId4"/>
              </a:rPr>
              <a:t>/</a:t>
            </a:r>
            <a:endParaRPr lang="lt-LT" dirty="0" smtClean="0"/>
          </a:p>
          <a:p>
            <a:pPr marL="285750" indent="-285750">
              <a:buFont typeface="Wingdings" pitchFamily="2" charset="2"/>
              <a:buChar char="§"/>
            </a:pPr>
            <a:r>
              <a:rPr lang="lt-LT" dirty="0" smtClean="0"/>
              <a:t>Naudotojas:</a:t>
            </a:r>
            <a:br>
              <a:rPr lang="lt-LT" dirty="0" smtClean="0"/>
            </a:br>
            <a:r>
              <a:rPr lang="lt-LT" dirty="0" err="1" smtClean="0"/>
              <a:t>librarian@asseco.lt</a:t>
            </a:r>
            <a:r>
              <a:rPr lang="lt-LT" dirty="0" smtClean="0"/>
              <a:t>/</a:t>
            </a:r>
            <a:r>
              <a:rPr lang="lt-LT" dirty="0" err="1" smtClean="0"/>
              <a:t>admin</a:t>
            </a:r>
            <a:endParaRPr lang="lt-LT" dirty="0"/>
          </a:p>
        </p:txBody>
      </p:sp>
      <p:sp>
        <p:nvSpPr>
          <p:cNvPr id="2" name="Tytuł 1"/>
          <p:cNvSpPr>
            <a:spLocks noGrp="1"/>
          </p:cNvSpPr>
          <p:nvPr>
            <p:ph type="title"/>
          </p:nvPr>
        </p:nvSpPr>
        <p:spPr/>
        <p:txBody>
          <a:bodyPr/>
          <a:lstStyle/>
          <a:p>
            <a:r>
              <a:rPr lang="lt-LT" dirty="0" smtClean="0"/>
              <a:t>Dokumento metaduomenų tvirtinimas</a:t>
            </a:r>
            <a:endParaRPr lang="en-GB" dirty="0"/>
          </a:p>
        </p:txBody>
      </p:sp>
    </p:spTree>
    <p:extLst>
      <p:ext uri="{BB962C8B-B14F-4D97-AF65-F5344CB8AC3E}">
        <p14:creationId xmlns:p14="http://schemas.microsoft.com/office/powerpoint/2010/main" val="2724800713"/>
      </p:ext>
    </p:extLst>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ymbol zastępczy tekstu 4"/>
          <p:cNvSpPr>
            <a:spLocks noGrp="1"/>
          </p:cNvSpPr>
          <p:nvPr>
            <p:ph type="body" sz="quarter" idx="13"/>
          </p:nvPr>
        </p:nvSpPr>
        <p:spPr>
          <a:xfrm>
            <a:off x="1626870" y="1981199"/>
            <a:ext cx="5250180" cy="3762376"/>
          </a:xfrm>
        </p:spPr>
        <p:txBody>
          <a:bodyPr/>
          <a:lstStyle/>
          <a:p>
            <a:pPr algn="just"/>
            <a:r>
              <a:rPr lang="lt-LT" dirty="0" smtClean="0"/>
              <a:t>Prisijunkite prie </a:t>
            </a:r>
            <a:r>
              <a:rPr lang="lt-LT" dirty="0" err="1" smtClean="0"/>
              <a:t>eLABa</a:t>
            </a:r>
            <a:r>
              <a:rPr lang="lt-LT" dirty="0" smtClean="0"/>
              <a:t> talpyklos su naudotoju, kuris turi bibliotekininko vaidmenį, suraskite autoriaus įvestą PDB dokumentą, atlikite duomenų papildymą ir perduokite dokumentą autoriui patikslinti. Tada prisijunkite prie sistemos to autoriaus vardu, patikslinkite dokumento duomenis ir perduokite bibliotekininkui. Po to prisijunkite bibliotekininko naudotoju ir suradę dokumentą jį patvirtinkite.</a:t>
            </a:r>
          </a:p>
          <a:p>
            <a:pPr algn="just"/>
            <a:r>
              <a:rPr lang="lt-LT" dirty="0" smtClean="0"/>
              <a:t>Informacija prisijungimui:</a:t>
            </a:r>
            <a:endParaRPr lang="en-GB" dirty="0"/>
          </a:p>
          <a:p>
            <a:pPr marL="285750" indent="-285750">
              <a:buFont typeface="Wingdings" pitchFamily="2" charset="2"/>
              <a:buChar char="§"/>
            </a:pPr>
            <a:r>
              <a:rPr lang="lt-LT" dirty="0" err="1" smtClean="0"/>
              <a:t>eLABa</a:t>
            </a:r>
            <a:r>
              <a:rPr lang="lt-LT" dirty="0" smtClean="0"/>
              <a:t> talpyklos adresas</a:t>
            </a:r>
            <a:r>
              <a:rPr lang="lt-LT" dirty="0"/>
              <a:t>: </a:t>
            </a:r>
            <a:r>
              <a:rPr lang="lt-LT" dirty="0">
                <a:hlinkClick r:id="rId3"/>
              </a:rPr>
              <a:t>http://158.129.159.127:8080/</a:t>
            </a:r>
            <a:r>
              <a:rPr lang="lt-LT" dirty="0" err="1">
                <a:hlinkClick r:id="rId3"/>
              </a:rPr>
              <a:t>elaba-web</a:t>
            </a:r>
            <a:r>
              <a:rPr lang="lt-LT" dirty="0" smtClean="0">
                <a:hlinkClick r:id="rId3"/>
              </a:rPr>
              <a:t>/</a:t>
            </a:r>
            <a:endParaRPr lang="lt-LT" dirty="0" smtClean="0"/>
          </a:p>
          <a:p>
            <a:pPr marL="285750" indent="-285750">
              <a:buFont typeface="Wingdings" pitchFamily="2" charset="2"/>
              <a:buChar char="§"/>
            </a:pPr>
            <a:r>
              <a:rPr lang="lt-LT" dirty="0" smtClean="0"/>
              <a:t>Naudotojas:</a:t>
            </a:r>
            <a:br>
              <a:rPr lang="lt-LT" dirty="0" smtClean="0"/>
            </a:br>
            <a:r>
              <a:rPr lang="lt-LT" dirty="0" err="1" smtClean="0"/>
              <a:t>librarian@asseco.lt</a:t>
            </a:r>
            <a:r>
              <a:rPr lang="lt-LT" dirty="0" smtClean="0"/>
              <a:t>/</a:t>
            </a:r>
            <a:r>
              <a:rPr lang="lt-LT" dirty="0" err="1" smtClean="0"/>
              <a:t>admin</a:t>
            </a:r>
            <a:endParaRPr lang="lt-LT" dirty="0"/>
          </a:p>
        </p:txBody>
      </p:sp>
      <p:sp>
        <p:nvSpPr>
          <p:cNvPr id="2" name="Tytuł 1"/>
          <p:cNvSpPr>
            <a:spLocks noGrp="1"/>
          </p:cNvSpPr>
          <p:nvPr>
            <p:ph type="title"/>
          </p:nvPr>
        </p:nvSpPr>
        <p:spPr/>
        <p:txBody>
          <a:bodyPr/>
          <a:lstStyle/>
          <a:p>
            <a:r>
              <a:rPr lang="lt-LT" dirty="0" smtClean="0"/>
              <a:t>Dokumento grąžinimas autoriui patikslinti</a:t>
            </a:r>
            <a:endParaRPr lang="en-GB" dirty="0"/>
          </a:p>
        </p:txBody>
      </p:sp>
    </p:spTree>
    <p:extLst>
      <p:ext uri="{BB962C8B-B14F-4D97-AF65-F5344CB8AC3E}">
        <p14:creationId xmlns:p14="http://schemas.microsoft.com/office/powerpoint/2010/main" val="4230975735"/>
      </p:ext>
    </p:extLst>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dtytuł 1"/>
          <p:cNvSpPr>
            <a:spLocks noGrp="1"/>
          </p:cNvSpPr>
          <p:nvPr>
            <p:ph type="subTitle" idx="1"/>
          </p:nvPr>
        </p:nvSpPr>
        <p:spPr/>
        <p:txBody>
          <a:bodyPr/>
          <a:lstStyle/>
          <a:p>
            <a:pPr>
              <a:spcBef>
                <a:spcPts val="300"/>
              </a:spcBef>
            </a:pPr>
            <a:r>
              <a:rPr lang="lt-LT" dirty="0" smtClean="0"/>
              <a:t>12:15–13:15	Pietų </a:t>
            </a:r>
            <a:r>
              <a:rPr lang="lt-LT" dirty="0"/>
              <a:t>pertrauka</a:t>
            </a:r>
            <a:endParaRPr lang="en-US" dirty="0"/>
          </a:p>
        </p:txBody>
      </p:sp>
      <p:sp>
        <p:nvSpPr>
          <p:cNvPr id="3" name="Symbol zastępczy numeru slajdu 2"/>
          <p:cNvSpPr>
            <a:spLocks noGrp="1"/>
          </p:cNvSpPr>
          <p:nvPr>
            <p:ph type="sldNum" sz="quarter" idx="12"/>
          </p:nvPr>
        </p:nvSpPr>
        <p:spPr/>
        <p:txBody>
          <a:bodyPr/>
          <a:lstStyle/>
          <a:p>
            <a:fld id="{9DC1E638-3F78-4E0D-883A-B278700C48C0}" type="slidenum">
              <a:rPr lang="en-GB" noProof="0" smtClean="0"/>
              <a:pPr/>
              <a:t>33</a:t>
            </a:fld>
            <a:endParaRPr lang="en-GB" noProof="0" dirty="0"/>
          </a:p>
        </p:txBody>
      </p:sp>
    </p:spTree>
    <p:extLst>
      <p:ext uri="{BB962C8B-B14F-4D97-AF65-F5344CB8AC3E}">
        <p14:creationId xmlns:p14="http://schemas.microsoft.com/office/powerpoint/2010/main" val="2211930210"/>
      </p:ext>
    </p:extLst>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dtytuł 1"/>
          <p:cNvSpPr>
            <a:spLocks noGrp="1"/>
          </p:cNvSpPr>
          <p:nvPr>
            <p:ph type="subTitle" idx="1"/>
          </p:nvPr>
        </p:nvSpPr>
        <p:spPr>
          <a:xfrm>
            <a:off x="398291" y="589786"/>
            <a:ext cx="8437978" cy="486539"/>
          </a:xfrm>
        </p:spPr>
        <p:txBody>
          <a:bodyPr/>
          <a:lstStyle/>
          <a:p>
            <a:pPr>
              <a:spcBef>
                <a:spcPts val="300"/>
              </a:spcBef>
            </a:pPr>
            <a:r>
              <a:rPr lang="lt-LT" dirty="0" smtClean="0"/>
              <a:t>13:15–14:45	Trečioji </a:t>
            </a:r>
            <a:r>
              <a:rPr lang="lt-LT" dirty="0"/>
              <a:t>mokymų dalis</a:t>
            </a:r>
          </a:p>
          <a:p>
            <a:endParaRPr lang="lt-LT" dirty="0"/>
          </a:p>
        </p:txBody>
      </p:sp>
      <p:sp>
        <p:nvSpPr>
          <p:cNvPr id="3" name="Symbol zastępczy numeru slajdu 2"/>
          <p:cNvSpPr>
            <a:spLocks noGrp="1"/>
          </p:cNvSpPr>
          <p:nvPr>
            <p:ph type="sldNum" sz="quarter" idx="12"/>
          </p:nvPr>
        </p:nvSpPr>
        <p:spPr/>
        <p:txBody>
          <a:bodyPr/>
          <a:lstStyle/>
          <a:p>
            <a:fld id="{9DC1E638-3F78-4E0D-883A-B278700C48C0}" type="slidenum">
              <a:rPr lang="en-GB" noProof="0" smtClean="0"/>
              <a:pPr/>
              <a:t>34</a:t>
            </a:fld>
            <a:endParaRPr lang="en-GB" noProof="0" dirty="0"/>
          </a:p>
        </p:txBody>
      </p:sp>
      <p:sp>
        <p:nvSpPr>
          <p:cNvPr id="4" name="Symbol zastępczy tekstu 3"/>
          <p:cNvSpPr>
            <a:spLocks noGrp="1"/>
          </p:cNvSpPr>
          <p:nvPr>
            <p:ph type="body" sz="quarter" idx="13"/>
          </p:nvPr>
        </p:nvSpPr>
        <p:spPr>
          <a:xfrm>
            <a:off x="394970" y="1095375"/>
            <a:ext cx="8425974" cy="5600700"/>
          </a:xfrm>
        </p:spPr>
        <p:txBody>
          <a:bodyPr/>
          <a:lstStyle/>
          <a:p>
            <a:pPr marL="285750" lvl="4" indent="-285750">
              <a:spcBef>
                <a:spcPts val="300"/>
              </a:spcBef>
              <a:buClr>
                <a:schemeClr val="bg1"/>
              </a:buClr>
              <a:buSzPct val="100000"/>
            </a:pPr>
            <a:r>
              <a:rPr lang="lt-LT" dirty="0" smtClean="0">
                <a:solidFill>
                  <a:schemeClr val="bg1"/>
                </a:solidFill>
              </a:rPr>
              <a:t>ETD </a:t>
            </a:r>
            <a:r>
              <a:rPr lang="lt-LT" dirty="0">
                <a:solidFill>
                  <a:schemeClr val="bg1"/>
                </a:solidFill>
              </a:rPr>
              <a:t>darbo tvirtinimas (bibliotekininko sąsaja</a:t>
            </a:r>
            <a:r>
              <a:rPr lang="lt-LT" dirty="0" smtClean="0">
                <a:solidFill>
                  <a:schemeClr val="bg1"/>
                </a:solidFill>
              </a:rPr>
              <a:t>)</a:t>
            </a:r>
          </a:p>
          <a:p>
            <a:pPr lvl="3">
              <a:spcBef>
                <a:spcPts val="300"/>
              </a:spcBef>
              <a:buClr>
                <a:schemeClr val="bg1"/>
              </a:buClr>
              <a:buSzPct val="100000"/>
            </a:pPr>
            <a:r>
              <a:rPr lang="lt-LT" sz="1600" dirty="0">
                <a:solidFill>
                  <a:schemeClr val="bg1"/>
                </a:solidFill>
              </a:rPr>
              <a:t>Be licencinės sutarties</a:t>
            </a:r>
          </a:p>
          <a:p>
            <a:pPr lvl="3">
              <a:spcBef>
                <a:spcPts val="300"/>
              </a:spcBef>
              <a:buClr>
                <a:schemeClr val="bg1"/>
              </a:buClr>
              <a:buSzPct val="100000"/>
            </a:pPr>
            <a:r>
              <a:rPr lang="lt-LT" sz="1600" dirty="0">
                <a:solidFill>
                  <a:schemeClr val="bg1"/>
                </a:solidFill>
              </a:rPr>
              <a:t>Su elektronine licencine sutartimi</a:t>
            </a:r>
          </a:p>
          <a:p>
            <a:pPr lvl="3">
              <a:spcBef>
                <a:spcPts val="300"/>
              </a:spcBef>
              <a:buClr>
                <a:schemeClr val="bg1"/>
              </a:buClr>
              <a:buSzPct val="100000"/>
            </a:pPr>
            <a:r>
              <a:rPr lang="lt-LT" sz="1600" dirty="0">
                <a:solidFill>
                  <a:schemeClr val="bg1"/>
                </a:solidFill>
              </a:rPr>
              <a:t>Su popierine licencine </a:t>
            </a:r>
            <a:r>
              <a:rPr lang="lt-LT" sz="1600" dirty="0" smtClean="0">
                <a:solidFill>
                  <a:schemeClr val="bg1"/>
                </a:solidFill>
              </a:rPr>
              <a:t>sutartimi</a:t>
            </a:r>
          </a:p>
          <a:p>
            <a:pPr marL="285750" lvl="4" indent="-285750">
              <a:spcBef>
                <a:spcPts val="300"/>
              </a:spcBef>
              <a:buClr>
                <a:schemeClr val="bg1"/>
              </a:buClr>
              <a:buSzPct val="100000"/>
            </a:pPr>
            <a:r>
              <a:rPr lang="lt-LT" dirty="0">
                <a:solidFill>
                  <a:schemeClr val="bg1"/>
                </a:solidFill>
              </a:rPr>
              <a:t>ETD darbo grąžinimas autoriui patikslinti</a:t>
            </a:r>
          </a:p>
          <a:p>
            <a:pPr marL="285750" lvl="4" indent="-285750">
              <a:spcBef>
                <a:spcPts val="300"/>
              </a:spcBef>
              <a:buClr>
                <a:schemeClr val="bg1"/>
              </a:buClr>
              <a:buSzPct val="100000"/>
            </a:pPr>
            <a:r>
              <a:rPr lang="lt-LT" dirty="0" smtClean="0">
                <a:solidFill>
                  <a:schemeClr val="bg1"/>
                </a:solidFill>
              </a:rPr>
              <a:t>Kiti </a:t>
            </a:r>
            <a:r>
              <a:rPr lang="lt-LT" dirty="0" err="1">
                <a:solidFill>
                  <a:schemeClr val="bg1"/>
                </a:solidFill>
              </a:rPr>
              <a:t>eLABa</a:t>
            </a:r>
            <a:r>
              <a:rPr lang="lt-LT" dirty="0">
                <a:solidFill>
                  <a:schemeClr val="bg1"/>
                </a:solidFill>
              </a:rPr>
              <a:t> sistemos naudotojų </a:t>
            </a:r>
            <a:r>
              <a:rPr lang="lt-LT" dirty="0" smtClean="0">
                <a:solidFill>
                  <a:schemeClr val="bg1"/>
                </a:solidFill>
              </a:rPr>
              <a:t>vaidmenys</a:t>
            </a:r>
          </a:p>
          <a:p>
            <a:pPr lvl="3">
              <a:spcBef>
                <a:spcPts val="300"/>
              </a:spcBef>
              <a:buClr>
                <a:schemeClr val="bg1"/>
              </a:buClr>
              <a:buSzPct val="100000"/>
            </a:pPr>
            <a:r>
              <a:rPr lang="lt-LT" sz="1600" dirty="0">
                <a:solidFill>
                  <a:schemeClr val="bg1"/>
                </a:solidFill>
              </a:rPr>
              <a:t>Komisijos nariai ir </a:t>
            </a:r>
            <a:r>
              <a:rPr lang="lt-LT" sz="1600" dirty="0" smtClean="0">
                <a:solidFill>
                  <a:schemeClr val="bg1"/>
                </a:solidFill>
              </a:rPr>
              <a:t>recenzentai</a:t>
            </a:r>
            <a:endParaRPr lang="lt-LT" sz="1600" dirty="0">
              <a:solidFill>
                <a:schemeClr val="bg1"/>
              </a:solidFill>
            </a:endParaRPr>
          </a:p>
          <a:p>
            <a:pPr lvl="3">
              <a:spcBef>
                <a:spcPts val="300"/>
              </a:spcBef>
              <a:buClr>
                <a:schemeClr val="bg1"/>
              </a:buClr>
              <a:buSzPct val="100000"/>
            </a:pPr>
            <a:r>
              <a:rPr lang="lt-LT" sz="1600" dirty="0">
                <a:solidFill>
                  <a:schemeClr val="bg1"/>
                </a:solidFill>
              </a:rPr>
              <a:t>Katedros </a:t>
            </a:r>
            <a:r>
              <a:rPr lang="lt-LT" sz="1600" dirty="0" smtClean="0">
                <a:solidFill>
                  <a:schemeClr val="bg1"/>
                </a:solidFill>
              </a:rPr>
              <a:t>darbuotojas</a:t>
            </a:r>
            <a:endParaRPr lang="lt-LT" sz="1600" dirty="0">
              <a:solidFill>
                <a:schemeClr val="bg1"/>
              </a:solidFill>
            </a:endParaRPr>
          </a:p>
          <a:p>
            <a:pPr lvl="3">
              <a:spcBef>
                <a:spcPts val="300"/>
              </a:spcBef>
              <a:buClr>
                <a:schemeClr val="bg1"/>
              </a:buClr>
              <a:buSzPct val="100000"/>
            </a:pPr>
            <a:r>
              <a:rPr lang="lt-LT" sz="1600" dirty="0">
                <a:solidFill>
                  <a:schemeClr val="bg1"/>
                </a:solidFill>
              </a:rPr>
              <a:t>Padalinio registratorius – duomenų </a:t>
            </a:r>
            <a:r>
              <a:rPr lang="lt-LT" sz="1600" dirty="0" smtClean="0">
                <a:solidFill>
                  <a:schemeClr val="bg1"/>
                </a:solidFill>
              </a:rPr>
              <a:t>įvedimas</a:t>
            </a:r>
            <a:endParaRPr lang="lt-LT" sz="1600" dirty="0">
              <a:solidFill>
                <a:schemeClr val="bg1"/>
              </a:solidFill>
            </a:endParaRPr>
          </a:p>
          <a:p>
            <a:pPr lvl="3">
              <a:spcBef>
                <a:spcPts val="300"/>
              </a:spcBef>
              <a:buClr>
                <a:schemeClr val="bg1"/>
              </a:buClr>
              <a:buSzPct val="100000"/>
            </a:pPr>
            <a:r>
              <a:rPr lang="lt-LT" sz="1600" dirty="0">
                <a:solidFill>
                  <a:schemeClr val="bg1"/>
                </a:solidFill>
              </a:rPr>
              <a:t>Institucijos registratorius – specifinių institucinių klasifikatorių reikšmių nurodymas dokumento duomenyse bei </a:t>
            </a:r>
            <a:r>
              <a:rPr lang="lt-LT" sz="1600" dirty="0" smtClean="0">
                <a:solidFill>
                  <a:schemeClr val="bg1"/>
                </a:solidFill>
              </a:rPr>
              <a:t>tvirtinimas</a:t>
            </a:r>
            <a:endParaRPr lang="lt-LT" sz="1600" dirty="0">
              <a:solidFill>
                <a:schemeClr val="bg1"/>
              </a:solidFill>
            </a:endParaRPr>
          </a:p>
          <a:p>
            <a:pPr lvl="3">
              <a:spcBef>
                <a:spcPts val="300"/>
              </a:spcBef>
              <a:buClr>
                <a:schemeClr val="bg1"/>
              </a:buClr>
              <a:buSzPct val="100000"/>
            </a:pPr>
            <a:r>
              <a:rPr lang="lt-LT" sz="1600" dirty="0">
                <a:solidFill>
                  <a:schemeClr val="bg1"/>
                </a:solidFill>
              </a:rPr>
              <a:t>Institucijos </a:t>
            </a:r>
            <a:r>
              <a:rPr lang="lt-LT" sz="1600" dirty="0" smtClean="0">
                <a:solidFill>
                  <a:schemeClr val="bg1"/>
                </a:solidFill>
              </a:rPr>
              <a:t>administratorius</a:t>
            </a:r>
            <a:endParaRPr lang="lt-LT" sz="1600" dirty="0">
              <a:solidFill>
                <a:schemeClr val="bg1"/>
              </a:solidFill>
            </a:endParaRPr>
          </a:p>
          <a:p>
            <a:pPr lvl="3">
              <a:spcBef>
                <a:spcPts val="300"/>
              </a:spcBef>
              <a:buClr>
                <a:schemeClr val="bg1"/>
              </a:buClr>
              <a:buSzPct val="100000"/>
            </a:pPr>
            <a:r>
              <a:rPr lang="lt-LT" sz="1600" dirty="0">
                <a:solidFill>
                  <a:schemeClr val="bg1"/>
                </a:solidFill>
              </a:rPr>
              <a:t>Sistemos administratorius</a:t>
            </a:r>
          </a:p>
          <a:p>
            <a:pPr marL="285750" lvl="4" indent="-285750">
              <a:spcBef>
                <a:spcPts val="300"/>
              </a:spcBef>
              <a:buClr>
                <a:schemeClr val="bg1"/>
              </a:buClr>
              <a:buSzPct val="100000"/>
            </a:pPr>
            <a:r>
              <a:rPr lang="lt-LT" dirty="0">
                <a:solidFill>
                  <a:schemeClr val="bg1"/>
                </a:solidFill>
              </a:rPr>
              <a:t>Kitų institucijų (dokumento bendrasavininkių) naudotojai ir jų </a:t>
            </a:r>
            <a:r>
              <a:rPr lang="lt-LT" dirty="0" smtClean="0">
                <a:solidFill>
                  <a:schemeClr val="bg1"/>
                </a:solidFill>
              </a:rPr>
              <a:t>funkcijos</a:t>
            </a:r>
          </a:p>
          <a:p>
            <a:pPr lvl="3">
              <a:spcBef>
                <a:spcPts val="300"/>
              </a:spcBef>
              <a:buClr>
                <a:schemeClr val="bg1"/>
              </a:buClr>
              <a:buSzPct val="100000"/>
            </a:pPr>
            <a:r>
              <a:rPr lang="lt-LT" sz="1600" dirty="0">
                <a:solidFill>
                  <a:schemeClr val="bg1"/>
                </a:solidFill>
              </a:rPr>
              <a:t>Dokumento </a:t>
            </a:r>
            <a:r>
              <a:rPr lang="lt-LT" sz="1600" dirty="0" smtClean="0">
                <a:solidFill>
                  <a:schemeClr val="bg1"/>
                </a:solidFill>
              </a:rPr>
              <a:t>bendraautoriai</a:t>
            </a:r>
            <a:endParaRPr lang="lt-LT" sz="1600" dirty="0">
              <a:solidFill>
                <a:schemeClr val="bg1"/>
              </a:solidFill>
            </a:endParaRPr>
          </a:p>
          <a:p>
            <a:pPr lvl="3">
              <a:spcBef>
                <a:spcPts val="300"/>
              </a:spcBef>
              <a:buClr>
                <a:schemeClr val="bg1"/>
              </a:buClr>
              <a:buSzPct val="100000"/>
            </a:pPr>
            <a:r>
              <a:rPr lang="lt-LT" sz="1600" dirty="0">
                <a:solidFill>
                  <a:schemeClr val="bg1"/>
                </a:solidFill>
              </a:rPr>
              <a:t>Kitų institucijų </a:t>
            </a:r>
            <a:r>
              <a:rPr lang="lt-LT" sz="1600" dirty="0" smtClean="0">
                <a:solidFill>
                  <a:schemeClr val="bg1"/>
                </a:solidFill>
              </a:rPr>
              <a:t>bibliotekininkai</a:t>
            </a:r>
            <a:endParaRPr lang="lt-LT" sz="1600" dirty="0">
              <a:solidFill>
                <a:schemeClr val="bg1"/>
              </a:solidFill>
            </a:endParaRPr>
          </a:p>
          <a:p>
            <a:pPr lvl="3">
              <a:spcBef>
                <a:spcPts val="300"/>
              </a:spcBef>
              <a:buClr>
                <a:schemeClr val="bg1"/>
              </a:buClr>
              <a:buSzPct val="100000"/>
            </a:pPr>
            <a:r>
              <a:rPr lang="lt-LT" sz="1600" dirty="0">
                <a:solidFill>
                  <a:schemeClr val="bg1"/>
                </a:solidFill>
              </a:rPr>
              <a:t>Kitų institucijų registratoriai</a:t>
            </a:r>
          </a:p>
          <a:p>
            <a:pPr marL="285750" lvl="4" indent="-285750">
              <a:spcBef>
                <a:spcPts val="300"/>
              </a:spcBef>
              <a:buClr>
                <a:schemeClr val="bg1"/>
              </a:buClr>
              <a:buSzPct val="100000"/>
            </a:pPr>
            <a:r>
              <a:rPr lang="lt-LT" dirty="0">
                <a:solidFill>
                  <a:schemeClr val="bg1"/>
                </a:solidFill>
              </a:rPr>
              <a:t>Ataskaitų formavimas</a:t>
            </a:r>
          </a:p>
          <a:p>
            <a:pPr marL="285750" lvl="4" indent="-285750">
              <a:spcBef>
                <a:spcPts val="300"/>
              </a:spcBef>
              <a:buClr>
                <a:schemeClr val="bg1"/>
              </a:buClr>
              <a:buSzPct val="100000"/>
            </a:pPr>
            <a:r>
              <a:rPr lang="lt-LT" dirty="0">
                <a:solidFill>
                  <a:schemeClr val="bg1"/>
                </a:solidFill>
              </a:rPr>
              <a:t>Praktinės užduotys</a:t>
            </a:r>
            <a:endParaRPr lang="en-US" dirty="0">
              <a:solidFill>
                <a:schemeClr val="bg1"/>
              </a:solidFill>
            </a:endParaRPr>
          </a:p>
          <a:p>
            <a:pPr marL="0" indent="0">
              <a:spcBef>
                <a:spcPts val="300"/>
              </a:spcBef>
              <a:buNone/>
            </a:pPr>
            <a:endParaRPr lang="en-US" dirty="0"/>
          </a:p>
        </p:txBody>
      </p:sp>
    </p:spTree>
    <p:extLst>
      <p:ext uri="{BB962C8B-B14F-4D97-AF65-F5344CB8AC3E}">
        <p14:creationId xmlns:p14="http://schemas.microsoft.com/office/powerpoint/2010/main" val="1048893202"/>
      </p:ext>
    </p:extLst>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dtytuł 1"/>
          <p:cNvSpPr>
            <a:spLocks noGrp="1"/>
          </p:cNvSpPr>
          <p:nvPr>
            <p:ph type="subTitle" idx="1"/>
          </p:nvPr>
        </p:nvSpPr>
        <p:spPr/>
        <p:txBody>
          <a:bodyPr/>
          <a:lstStyle/>
          <a:p>
            <a:r>
              <a:rPr lang="lt-LT" dirty="0"/>
              <a:t>ETD darbo tvirtinimas (bibliotekininko sąsaja)</a:t>
            </a:r>
            <a:endParaRPr lang="en-GB" dirty="0"/>
          </a:p>
        </p:txBody>
      </p:sp>
      <p:sp>
        <p:nvSpPr>
          <p:cNvPr id="3" name="Symbol zastępczy numeru slajdu 2"/>
          <p:cNvSpPr>
            <a:spLocks noGrp="1"/>
          </p:cNvSpPr>
          <p:nvPr>
            <p:ph type="sldNum" sz="quarter" idx="12"/>
          </p:nvPr>
        </p:nvSpPr>
        <p:spPr/>
        <p:txBody>
          <a:bodyPr/>
          <a:lstStyle/>
          <a:p>
            <a:fld id="{9DC1E638-3F78-4E0D-883A-B278700C48C0}" type="slidenum">
              <a:rPr lang="en-GB" noProof="0" smtClean="0"/>
              <a:pPr/>
              <a:t>35</a:t>
            </a:fld>
            <a:endParaRPr lang="en-GB" noProof="0" dirty="0"/>
          </a:p>
        </p:txBody>
      </p:sp>
    </p:spTree>
    <p:extLst>
      <p:ext uri="{BB962C8B-B14F-4D97-AF65-F5344CB8AC3E}">
        <p14:creationId xmlns:p14="http://schemas.microsoft.com/office/powerpoint/2010/main" val="3464610826"/>
      </p:ext>
    </p:extLst>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numeru slajdu 1"/>
          <p:cNvSpPr>
            <a:spLocks noGrp="1"/>
          </p:cNvSpPr>
          <p:nvPr>
            <p:ph type="sldNum" sz="quarter" idx="12"/>
          </p:nvPr>
        </p:nvSpPr>
        <p:spPr/>
        <p:txBody>
          <a:bodyPr/>
          <a:lstStyle/>
          <a:p>
            <a:fld id="{9DC1E638-3F78-4E0D-883A-B278700C48C0}" type="slidenum">
              <a:rPr lang="en-GB" noProof="0" smtClean="0"/>
              <a:pPr/>
              <a:t>36</a:t>
            </a:fld>
            <a:endParaRPr lang="en-GB" noProof="0" dirty="0"/>
          </a:p>
        </p:txBody>
      </p:sp>
      <p:sp>
        <p:nvSpPr>
          <p:cNvPr id="3" name="Symbol zastępczy zawartości 2"/>
          <p:cNvSpPr>
            <a:spLocks noGrp="1"/>
          </p:cNvSpPr>
          <p:nvPr>
            <p:ph idx="1"/>
          </p:nvPr>
        </p:nvSpPr>
        <p:spPr/>
        <p:txBody>
          <a:bodyPr/>
          <a:lstStyle/>
          <a:p>
            <a:pPr marL="0" indent="0" algn="just">
              <a:buNone/>
            </a:pPr>
            <a:r>
              <a:rPr lang="lt-LT" dirty="0" smtClean="0"/>
              <a:t>ETD dokumentas bibliotekininkui standartiniu atveju perduodamas po gynimo (kai pažymima, kad darbas apgintas). Jeigu autorius registruoja jau apgintą darbą, tada ETD registracijos procese darbo vadovas, komisijos nariai, recenzentas, doktorantūros skyriaus darbuotojas (daktaro disertacijos ar santraukos atveju) nedalyvauja, ir darbas iš karto perduodamas bibliotekos darbuotojui.</a:t>
            </a:r>
            <a:endParaRPr lang="en-GB" dirty="0"/>
          </a:p>
          <a:p>
            <a:pPr marL="0" indent="0">
              <a:buNone/>
            </a:pPr>
            <a:endParaRPr lang="lt-LT" dirty="0" smtClean="0"/>
          </a:p>
          <a:p>
            <a:pPr marL="0" indent="0">
              <a:buNone/>
            </a:pPr>
            <a:r>
              <a:rPr lang="lt-LT" dirty="0" smtClean="0"/>
              <a:t>ETD darbo tvirtinimas šiek tiek skiriasi priklausomai nuo licencinės sutarties poreikio:</a:t>
            </a:r>
            <a:endParaRPr lang="en-GB" dirty="0"/>
          </a:p>
          <a:p>
            <a:r>
              <a:rPr lang="lt-LT" dirty="0"/>
              <a:t>Be licencinės sutarties</a:t>
            </a:r>
          </a:p>
          <a:p>
            <a:r>
              <a:rPr lang="lt-LT" dirty="0"/>
              <a:t>Su elektronine licencine sutartimi</a:t>
            </a:r>
          </a:p>
          <a:p>
            <a:r>
              <a:rPr lang="lt-LT" dirty="0"/>
              <a:t>Su popierine licencine </a:t>
            </a:r>
            <a:r>
              <a:rPr lang="lt-LT" dirty="0" smtClean="0"/>
              <a:t>sutartimi</a:t>
            </a:r>
          </a:p>
        </p:txBody>
      </p:sp>
      <p:sp>
        <p:nvSpPr>
          <p:cNvPr id="4" name="Tytuł 3"/>
          <p:cNvSpPr>
            <a:spLocks noGrp="1"/>
          </p:cNvSpPr>
          <p:nvPr>
            <p:ph type="title"/>
          </p:nvPr>
        </p:nvSpPr>
        <p:spPr/>
        <p:txBody>
          <a:bodyPr/>
          <a:lstStyle/>
          <a:p>
            <a:r>
              <a:rPr lang="lt-LT" dirty="0"/>
              <a:t>ETD darbo tvirtinimas (bibliotekininko sąsaja)</a:t>
            </a:r>
            <a:endParaRPr lang="en-GB" dirty="0"/>
          </a:p>
        </p:txBody>
      </p:sp>
    </p:spTree>
    <p:extLst>
      <p:ext uri="{BB962C8B-B14F-4D97-AF65-F5344CB8AC3E}">
        <p14:creationId xmlns:p14="http://schemas.microsoft.com/office/powerpoint/2010/main" val="366781414"/>
      </p:ext>
    </p:extLst>
  </p:cSld>
  <p:clrMapOvr>
    <a:masterClrMapping/>
  </p:clrMapOvr>
  <p:transition>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dtytuł 1"/>
          <p:cNvSpPr>
            <a:spLocks noGrp="1"/>
          </p:cNvSpPr>
          <p:nvPr>
            <p:ph type="subTitle" idx="1"/>
          </p:nvPr>
        </p:nvSpPr>
        <p:spPr/>
        <p:txBody>
          <a:bodyPr/>
          <a:lstStyle/>
          <a:p>
            <a:r>
              <a:rPr lang="lt-LT" dirty="0"/>
              <a:t>ETD darbo grąžinimas autoriui patikslinti</a:t>
            </a:r>
            <a:endParaRPr lang="en-GB" dirty="0"/>
          </a:p>
        </p:txBody>
      </p:sp>
      <p:sp>
        <p:nvSpPr>
          <p:cNvPr id="3" name="Symbol zastępczy numeru slajdu 2"/>
          <p:cNvSpPr>
            <a:spLocks noGrp="1"/>
          </p:cNvSpPr>
          <p:nvPr>
            <p:ph type="sldNum" sz="quarter" idx="12"/>
          </p:nvPr>
        </p:nvSpPr>
        <p:spPr/>
        <p:txBody>
          <a:bodyPr/>
          <a:lstStyle/>
          <a:p>
            <a:fld id="{9DC1E638-3F78-4E0D-883A-B278700C48C0}" type="slidenum">
              <a:rPr lang="en-GB" noProof="0" smtClean="0"/>
              <a:pPr/>
              <a:t>37</a:t>
            </a:fld>
            <a:endParaRPr lang="en-GB" noProof="0" dirty="0"/>
          </a:p>
        </p:txBody>
      </p:sp>
    </p:spTree>
    <p:extLst>
      <p:ext uri="{BB962C8B-B14F-4D97-AF65-F5344CB8AC3E}">
        <p14:creationId xmlns:p14="http://schemas.microsoft.com/office/powerpoint/2010/main" val="1435486488"/>
      </p:ext>
    </p:extLst>
  </p:cSld>
  <p:clrMapOvr>
    <a:masterClrMapping/>
  </p:clrMapOvr>
  <p:transition>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numeru slajdu 1"/>
          <p:cNvSpPr>
            <a:spLocks noGrp="1"/>
          </p:cNvSpPr>
          <p:nvPr>
            <p:ph type="sldNum" sz="quarter" idx="12"/>
          </p:nvPr>
        </p:nvSpPr>
        <p:spPr/>
        <p:txBody>
          <a:bodyPr/>
          <a:lstStyle/>
          <a:p>
            <a:fld id="{9DC1E638-3F78-4E0D-883A-B278700C48C0}" type="slidenum">
              <a:rPr lang="en-GB" noProof="0" smtClean="0"/>
              <a:pPr/>
              <a:t>38</a:t>
            </a:fld>
            <a:endParaRPr lang="en-GB" noProof="0" dirty="0"/>
          </a:p>
        </p:txBody>
      </p:sp>
      <p:sp>
        <p:nvSpPr>
          <p:cNvPr id="3" name="Symbol zastępczy zawartości 2"/>
          <p:cNvSpPr>
            <a:spLocks noGrp="1"/>
          </p:cNvSpPr>
          <p:nvPr>
            <p:ph idx="1"/>
          </p:nvPr>
        </p:nvSpPr>
        <p:spPr/>
        <p:txBody>
          <a:bodyPr/>
          <a:lstStyle/>
          <a:p>
            <a:pPr marL="0" indent="0" algn="just">
              <a:buNone/>
            </a:pPr>
            <a:r>
              <a:rPr lang="lt-LT" dirty="0"/>
              <a:t>Bibliotekininkas tikrindamas </a:t>
            </a:r>
            <a:r>
              <a:rPr lang="lt-LT" dirty="0" smtClean="0"/>
              <a:t>autoriaus (studento) įvestus ETD dokumento </a:t>
            </a:r>
            <a:r>
              <a:rPr lang="lt-LT" dirty="0"/>
              <a:t>metaduomenis gali aptikti neatitikimų, </a:t>
            </a:r>
            <a:r>
              <a:rPr lang="lt-LT" dirty="0" smtClean="0"/>
              <a:t>neaiškumų </a:t>
            </a:r>
            <a:r>
              <a:rPr lang="lt-LT" dirty="0"/>
              <a:t>arba nepilnai nurodytus tam tikrus </a:t>
            </a:r>
            <a:r>
              <a:rPr lang="lt-LT" dirty="0" smtClean="0"/>
              <a:t>bibliografinius duomenis </a:t>
            </a:r>
            <a:r>
              <a:rPr lang="lt-LT" dirty="0"/>
              <a:t>ir jis pats be autoriaus gali nežinoti reikiamos informacijos. Todėl sistemoje yra priemonės dokumento metaduomenis grąžinti autoriui patikslinti, nurodant pastabas, kas turi būti patikslinta.</a:t>
            </a:r>
          </a:p>
          <a:p>
            <a:pPr marL="0" indent="0" algn="just">
              <a:buNone/>
            </a:pPr>
            <a:r>
              <a:rPr lang="lt-LT" dirty="0"/>
              <a:t>Autorius atlikęs duomenų patikslinimą vėl turi perduoti dokumentą bibliotekininko tvirtinimui. Toliau jei visi reikiami duomenys užpildyti tvarkingai, bibliotekininkas gali patvirtinti </a:t>
            </a:r>
            <a:r>
              <a:rPr lang="lt-LT" dirty="0" smtClean="0"/>
              <a:t>ETD dokumentą</a:t>
            </a:r>
            <a:r>
              <a:rPr lang="lt-LT" dirty="0"/>
              <a:t>.</a:t>
            </a:r>
          </a:p>
        </p:txBody>
      </p:sp>
      <p:sp>
        <p:nvSpPr>
          <p:cNvPr id="4" name="Tytuł 3"/>
          <p:cNvSpPr>
            <a:spLocks noGrp="1"/>
          </p:cNvSpPr>
          <p:nvPr>
            <p:ph type="title"/>
          </p:nvPr>
        </p:nvSpPr>
        <p:spPr/>
        <p:txBody>
          <a:bodyPr/>
          <a:lstStyle/>
          <a:p>
            <a:r>
              <a:rPr lang="lt-LT" dirty="0"/>
              <a:t>ETD darbo grąžinimas autoriui patikslinti</a:t>
            </a:r>
            <a:endParaRPr lang="en-GB" dirty="0"/>
          </a:p>
        </p:txBody>
      </p:sp>
    </p:spTree>
    <p:extLst>
      <p:ext uri="{BB962C8B-B14F-4D97-AF65-F5344CB8AC3E}">
        <p14:creationId xmlns:p14="http://schemas.microsoft.com/office/powerpoint/2010/main" val="3967009361"/>
      </p:ext>
    </p:extLst>
  </p:cSld>
  <p:clrMapOvr>
    <a:masterClrMapping/>
  </p:clrMapOvr>
  <p:transition>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dtytuł 1"/>
          <p:cNvSpPr>
            <a:spLocks noGrp="1"/>
          </p:cNvSpPr>
          <p:nvPr>
            <p:ph type="subTitle" idx="1"/>
          </p:nvPr>
        </p:nvSpPr>
        <p:spPr/>
        <p:txBody>
          <a:bodyPr/>
          <a:lstStyle/>
          <a:p>
            <a:r>
              <a:rPr lang="lt-LT" dirty="0"/>
              <a:t>Kiti </a:t>
            </a:r>
            <a:r>
              <a:rPr lang="lt-LT" dirty="0" err="1"/>
              <a:t>eLABa</a:t>
            </a:r>
            <a:r>
              <a:rPr lang="lt-LT" dirty="0"/>
              <a:t> sistemos naudotojų vaidmenys</a:t>
            </a:r>
            <a:endParaRPr lang="en-GB" dirty="0"/>
          </a:p>
        </p:txBody>
      </p:sp>
      <p:sp>
        <p:nvSpPr>
          <p:cNvPr id="3" name="Symbol zastępczy numeru slajdu 2"/>
          <p:cNvSpPr>
            <a:spLocks noGrp="1"/>
          </p:cNvSpPr>
          <p:nvPr>
            <p:ph type="sldNum" sz="quarter" idx="12"/>
          </p:nvPr>
        </p:nvSpPr>
        <p:spPr/>
        <p:txBody>
          <a:bodyPr/>
          <a:lstStyle/>
          <a:p>
            <a:fld id="{9DC1E638-3F78-4E0D-883A-B278700C48C0}" type="slidenum">
              <a:rPr lang="en-GB" noProof="0" smtClean="0"/>
              <a:pPr/>
              <a:t>39</a:t>
            </a:fld>
            <a:endParaRPr lang="en-GB" noProof="0" dirty="0"/>
          </a:p>
        </p:txBody>
      </p:sp>
    </p:spTree>
    <p:extLst>
      <p:ext uri="{BB962C8B-B14F-4D97-AF65-F5344CB8AC3E}">
        <p14:creationId xmlns:p14="http://schemas.microsoft.com/office/powerpoint/2010/main" val="471306154"/>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dtytuł 1"/>
          <p:cNvSpPr>
            <a:spLocks noGrp="1"/>
          </p:cNvSpPr>
          <p:nvPr>
            <p:ph type="subTitle" idx="1"/>
          </p:nvPr>
        </p:nvSpPr>
        <p:spPr>
          <a:xfrm>
            <a:off x="398291" y="589786"/>
            <a:ext cx="8437978" cy="486539"/>
          </a:xfrm>
        </p:spPr>
        <p:txBody>
          <a:bodyPr/>
          <a:lstStyle/>
          <a:p>
            <a:r>
              <a:rPr lang="lt-LT" dirty="0" smtClean="0"/>
              <a:t>Dienotvarkė</a:t>
            </a:r>
            <a:endParaRPr lang="lt-LT" dirty="0"/>
          </a:p>
        </p:txBody>
      </p:sp>
      <p:sp>
        <p:nvSpPr>
          <p:cNvPr id="3" name="Symbol zastępczy numeru slajdu 2"/>
          <p:cNvSpPr>
            <a:spLocks noGrp="1"/>
          </p:cNvSpPr>
          <p:nvPr>
            <p:ph type="sldNum" sz="quarter" idx="12"/>
          </p:nvPr>
        </p:nvSpPr>
        <p:spPr/>
        <p:txBody>
          <a:bodyPr/>
          <a:lstStyle/>
          <a:p>
            <a:fld id="{9DC1E638-3F78-4E0D-883A-B278700C48C0}" type="slidenum">
              <a:rPr lang="en-GB" noProof="0" smtClean="0"/>
              <a:pPr/>
              <a:t>4</a:t>
            </a:fld>
            <a:endParaRPr lang="en-GB" noProof="0" dirty="0"/>
          </a:p>
        </p:txBody>
      </p:sp>
      <p:sp>
        <p:nvSpPr>
          <p:cNvPr id="4" name="Symbol zastępczy tekstu 3"/>
          <p:cNvSpPr>
            <a:spLocks noGrp="1"/>
          </p:cNvSpPr>
          <p:nvPr>
            <p:ph type="body" sz="quarter" idx="13"/>
          </p:nvPr>
        </p:nvSpPr>
        <p:spPr>
          <a:xfrm>
            <a:off x="394970" y="1095375"/>
            <a:ext cx="8425974" cy="5600700"/>
          </a:xfrm>
        </p:spPr>
        <p:txBody>
          <a:bodyPr/>
          <a:lstStyle/>
          <a:p>
            <a:pPr>
              <a:spcBef>
                <a:spcPts val="300"/>
              </a:spcBef>
            </a:pPr>
            <a:r>
              <a:rPr lang="lt-LT" dirty="0" smtClean="0"/>
              <a:t>9:00–10:30	Pirmoji mokymų dalis</a:t>
            </a:r>
          </a:p>
          <a:p>
            <a:pPr lvl="4">
              <a:spcBef>
                <a:spcPts val="0"/>
              </a:spcBef>
            </a:pPr>
            <a:r>
              <a:rPr lang="lt-LT" sz="1400" dirty="0" smtClean="0">
                <a:solidFill>
                  <a:schemeClr val="bg1"/>
                </a:solidFill>
              </a:rPr>
              <a:t>Įvadas</a:t>
            </a:r>
          </a:p>
          <a:p>
            <a:pPr lvl="4">
              <a:spcBef>
                <a:spcPts val="0"/>
              </a:spcBef>
            </a:pPr>
            <a:r>
              <a:rPr lang="lt-LT" sz="1400" dirty="0" smtClean="0">
                <a:solidFill>
                  <a:schemeClr val="bg1"/>
                </a:solidFill>
              </a:rPr>
              <a:t>Bendrieji darbo</a:t>
            </a:r>
            <a:r>
              <a:rPr lang="en-US" sz="1400" dirty="0" smtClean="0">
                <a:solidFill>
                  <a:schemeClr val="bg1"/>
                </a:solidFill>
              </a:rPr>
              <a:t> </a:t>
            </a:r>
            <a:r>
              <a:rPr lang="lt-LT" sz="1400" dirty="0" smtClean="0">
                <a:solidFill>
                  <a:schemeClr val="bg1"/>
                </a:solidFill>
              </a:rPr>
              <a:t>su</a:t>
            </a:r>
            <a:r>
              <a:rPr lang="en-US" sz="1400" dirty="0" smtClean="0">
                <a:solidFill>
                  <a:schemeClr val="bg1"/>
                </a:solidFill>
              </a:rPr>
              <a:t> </a:t>
            </a:r>
            <a:r>
              <a:rPr lang="lt-LT" sz="1400" dirty="0" smtClean="0">
                <a:solidFill>
                  <a:schemeClr val="bg1"/>
                </a:solidFill>
              </a:rPr>
              <a:t>sistema principai</a:t>
            </a:r>
          </a:p>
          <a:p>
            <a:pPr lvl="4">
              <a:spcBef>
                <a:spcPts val="0"/>
              </a:spcBef>
            </a:pPr>
            <a:r>
              <a:rPr lang="lt-LT" sz="1400" dirty="0" smtClean="0">
                <a:solidFill>
                  <a:schemeClr val="bg1"/>
                </a:solidFill>
              </a:rPr>
              <a:t>Dokumentų </a:t>
            </a:r>
            <a:r>
              <a:rPr lang="lt-LT" sz="1400" dirty="0">
                <a:solidFill>
                  <a:schemeClr val="bg1"/>
                </a:solidFill>
              </a:rPr>
              <a:t>duomenų </a:t>
            </a:r>
            <a:r>
              <a:rPr lang="lt-LT" sz="1400" dirty="0" smtClean="0">
                <a:solidFill>
                  <a:schemeClr val="bg1"/>
                </a:solidFill>
              </a:rPr>
              <a:t>įvedimas</a:t>
            </a:r>
          </a:p>
          <a:p>
            <a:pPr lvl="4">
              <a:spcBef>
                <a:spcPts val="0"/>
              </a:spcBef>
            </a:pPr>
            <a:r>
              <a:rPr lang="lt-LT" sz="1400" dirty="0" smtClean="0">
                <a:solidFill>
                  <a:schemeClr val="bg1"/>
                </a:solidFill>
              </a:rPr>
              <a:t>Praktinė užduotis</a:t>
            </a:r>
            <a:endParaRPr lang="en-US" sz="1400" dirty="0" smtClean="0">
              <a:solidFill>
                <a:schemeClr val="bg1"/>
              </a:solidFill>
            </a:endParaRPr>
          </a:p>
          <a:p>
            <a:pPr>
              <a:spcBef>
                <a:spcPts val="300"/>
              </a:spcBef>
            </a:pPr>
            <a:r>
              <a:rPr lang="lt-LT" dirty="0" smtClean="0"/>
              <a:t>10:30–10:45</a:t>
            </a:r>
            <a:r>
              <a:rPr lang="lt-LT" dirty="0"/>
              <a:t>	</a:t>
            </a:r>
            <a:r>
              <a:rPr lang="lt-LT" dirty="0" smtClean="0"/>
              <a:t>Pertraukėlė</a:t>
            </a:r>
            <a:endParaRPr lang="en-US" dirty="0" smtClean="0"/>
          </a:p>
          <a:p>
            <a:pPr>
              <a:spcBef>
                <a:spcPts val="300"/>
              </a:spcBef>
            </a:pPr>
            <a:r>
              <a:rPr lang="lt-LT" dirty="0" smtClean="0"/>
              <a:t>10:45–12:15	Antroji mokymų dalis</a:t>
            </a:r>
          </a:p>
          <a:p>
            <a:pPr lvl="4">
              <a:spcBef>
                <a:spcPts val="0"/>
              </a:spcBef>
            </a:pPr>
            <a:r>
              <a:rPr lang="lt-LT" sz="1400" dirty="0">
                <a:solidFill>
                  <a:schemeClr val="bg1"/>
                </a:solidFill>
              </a:rPr>
              <a:t>PDB </a:t>
            </a:r>
            <a:r>
              <a:rPr lang="lt-LT" sz="1400" dirty="0" smtClean="0">
                <a:solidFill>
                  <a:schemeClr val="bg1"/>
                </a:solidFill>
              </a:rPr>
              <a:t>tvirtinimas</a:t>
            </a:r>
          </a:p>
          <a:p>
            <a:pPr lvl="4">
              <a:spcBef>
                <a:spcPts val="0"/>
              </a:spcBef>
            </a:pPr>
            <a:r>
              <a:rPr lang="lt-LT" sz="1400" dirty="0">
                <a:solidFill>
                  <a:schemeClr val="bg1"/>
                </a:solidFill>
              </a:rPr>
              <a:t>ETD tikrinimas, darbo </a:t>
            </a:r>
            <a:r>
              <a:rPr lang="lt-LT" sz="1400" dirty="0" smtClean="0">
                <a:solidFill>
                  <a:schemeClr val="bg1"/>
                </a:solidFill>
              </a:rPr>
              <a:t>gynimas</a:t>
            </a:r>
          </a:p>
          <a:p>
            <a:pPr lvl="4">
              <a:spcBef>
                <a:spcPts val="0"/>
              </a:spcBef>
            </a:pPr>
            <a:r>
              <a:rPr lang="lt-LT" sz="1400" dirty="0" smtClean="0">
                <a:solidFill>
                  <a:schemeClr val="bg1"/>
                </a:solidFill>
              </a:rPr>
              <a:t>Praktinė užduotis</a:t>
            </a:r>
            <a:endParaRPr lang="en-US" sz="1400" dirty="0">
              <a:solidFill>
                <a:schemeClr val="bg1"/>
              </a:solidFill>
            </a:endParaRPr>
          </a:p>
          <a:p>
            <a:pPr>
              <a:spcBef>
                <a:spcPts val="300"/>
              </a:spcBef>
            </a:pPr>
            <a:r>
              <a:rPr lang="lt-LT" dirty="0" smtClean="0"/>
              <a:t>12:15–13:15	Pietų </a:t>
            </a:r>
            <a:r>
              <a:rPr lang="lt-LT" dirty="0"/>
              <a:t>pertrauka</a:t>
            </a:r>
            <a:endParaRPr lang="en-US" dirty="0" smtClean="0"/>
          </a:p>
          <a:p>
            <a:pPr>
              <a:spcBef>
                <a:spcPts val="300"/>
              </a:spcBef>
            </a:pPr>
            <a:r>
              <a:rPr lang="lt-LT" dirty="0" smtClean="0"/>
              <a:t>13:15–14:45	Trečioji mokymų dalis</a:t>
            </a:r>
          </a:p>
          <a:p>
            <a:pPr lvl="4">
              <a:spcBef>
                <a:spcPts val="0"/>
              </a:spcBef>
            </a:pPr>
            <a:r>
              <a:rPr lang="lt-LT" sz="1400" dirty="0">
                <a:solidFill>
                  <a:schemeClr val="bg1"/>
                </a:solidFill>
              </a:rPr>
              <a:t>ETD darbo tvirtinimas (bibliotekininko sąsaja</a:t>
            </a:r>
            <a:r>
              <a:rPr lang="lt-LT" sz="1400" dirty="0" smtClean="0">
                <a:solidFill>
                  <a:schemeClr val="bg1"/>
                </a:solidFill>
              </a:rPr>
              <a:t>)</a:t>
            </a:r>
          </a:p>
          <a:p>
            <a:pPr lvl="4">
              <a:spcBef>
                <a:spcPts val="0"/>
              </a:spcBef>
            </a:pPr>
            <a:r>
              <a:rPr lang="lt-LT" sz="1400" dirty="0">
                <a:solidFill>
                  <a:schemeClr val="bg1"/>
                </a:solidFill>
              </a:rPr>
              <a:t>Kiti </a:t>
            </a:r>
            <a:r>
              <a:rPr lang="lt-LT" sz="1400" dirty="0" err="1">
                <a:solidFill>
                  <a:schemeClr val="bg1"/>
                </a:solidFill>
              </a:rPr>
              <a:t>eLABa</a:t>
            </a:r>
            <a:r>
              <a:rPr lang="lt-LT" sz="1400" dirty="0">
                <a:solidFill>
                  <a:schemeClr val="bg1"/>
                </a:solidFill>
              </a:rPr>
              <a:t> sistemos naudotojų </a:t>
            </a:r>
            <a:r>
              <a:rPr lang="lt-LT" sz="1400" dirty="0" smtClean="0">
                <a:solidFill>
                  <a:schemeClr val="bg1"/>
                </a:solidFill>
              </a:rPr>
              <a:t>vaidmenys</a:t>
            </a:r>
          </a:p>
          <a:p>
            <a:pPr lvl="4">
              <a:spcBef>
                <a:spcPts val="0"/>
              </a:spcBef>
            </a:pPr>
            <a:r>
              <a:rPr lang="lt-LT" sz="1400" dirty="0">
                <a:solidFill>
                  <a:schemeClr val="bg1"/>
                </a:solidFill>
              </a:rPr>
              <a:t>Kitų institucijų (dokumento bendrasavininkių) naudotojai ir jų </a:t>
            </a:r>
            <a:r>
              <a:rPr lang="lt-LT" sz="1400" dirty="0" smtClean="0">
                <a:solidFill>
                  <a:schemeClr val="bg1"/>
                </a:solidFill>
              </a:rPr>
              <a:t>funkcijos</a:t>
            </a:r>
          </a:p>
          <a:p>
            <a:pPr lvl="4">
              <a:spcBef>
                <a:spcPts val="0"/>
              </a:spcBef>
            </a:pPr>
            <a:r>
              <a:rPr lang="lt-LT" sz="1400" dirty="0">
                <a:solidFill>
                  <a:schemeClr val="bg1"/>
                </a:solidFill>
              </a:rPr>
              <a:t>Ataskaitų </a:t>
            </a:r>
            <a:r>
              <a:rPr lang="lt-LT" sz="1400" dirty="0" smtClean="0">
                <a:solidFill>
                  <a:schemeClr val="bg1"/>
                </a:solidFill>
              </a:rPr>
              <a:t>formavimas</a:t>
            </a:r>
          </a:p>
          <a:p>
            <a:pPr lvl="4">
              <a:spcBef>
                <a:spcPts val="0"/>
              </a:spcBef>
            </a:pPr>
            <a:r>
              <a:rPr lang="lt-LT" sz="1400" dirty="0" smtClean="0">
                <a:solidFill>
                  <a:schemeClr val="bg1"/>
                </a:solidFill>
              </a:rPr>
              <a:t>Praktinė užduotis</a:t>
            </a:r>
            <a:endParaRPr lang="en-US" sz="1400" dirty="0">
              <a:solidFill>
                <a:schemeClr val="bg1"/>
              </a:solidFill>
            </a:endParaRPr>
          </a:p>
          <a:p>
            <a:pPr>
              <a:spcBef>
                <a:spcPts val="300"/>
              </a:spcBef>
            </a:pPr>
            <a:r>
              <a:rPr lang="lt-LT" dirty="0" smtClean="0"/>
              <a:t>14:45–15:00	Pertraukėlė</a:t>
            </a:r>
            <a:endParaRPr lang="en-US" dirty="0"/>
          </a:p>
          <a:p>
            <a:pPr>
              <a:spcBef>
                <a:spcPts val="300"/>
              </a:spcBef>
            </a:pPr>
            <a:r>
              <a:rPr lang="lt-LT" dirty="0" smtClean="0"/>
              <a:t>15:00–16:30	Ketvirtoji mokymų dalis</a:t>
            </a:r>
          </a:p>
          <a:p>
            <a:pPr lvl="4">
              <a:spcBef>
                <a:spcPts val="0"/>
              </a:spcBef>
            </a:pPr>
            <a:r>
              <a:rPr lang="lt-LT" sz="1400" dirty="0" smtClean="0">
                <a:solidFill>
                  <a:schemeClr val="bg1"/>
                </a:solidFill>
              </a:rPr>
              <a:t>Administravimas</a:t>
            </a:r>
          </a:p>
          <a:p>
            <a:pPr lvl="4">
              <a:spcBef>
                <a:spcPts val="0"/>
              </a:spcBef>
            </a:pPr>
            <a:r>
              <a:rPr lang="lt-LT" sz="1400" dirty="0">
                <a:solidFill>
                  <a:schemeClr val="bg1"/>
                </a:solidFill>
              </a:rPr>
              <a:t>Veiksmų </a:t>
            </a:r>
            <a:r>
              <a:rPr lang="lt-LT" sz="1400" dirty="0" smtClean="0">
                <a:solidFill>
                  <a:schemeClr val="bg1"/>
                </a:solidFill>
              </a:rPr>
              <a:t>žurnalas</a:t>
            </a:r>
          </a:p>
          <a:p>
            <a:pPr lvl="4">
              <a:spcBef>
                <a:spcPts val="0"/>
              </a:spcBef>
            </a:pPr>
            <a:r>
              <a:rPr lang="lt-LT" sz="1400" dirty="0">
                <a:solidFill>
                  <a:schemeClr val="bg1"/>
                </a:solidFill>
              </a:rPr>
              <a:t>Žinių įtvirtinimas. </a:t>
            </a:r>
            <a:r>
              <a:rPr lang="lt-LT" sz="1400" dirty="0" smtClean="0">
                <a:solidFill>
                  <a:schemeClr val="bg1"/>
                </a:solidFill>
              </a:rPr>
              <a:t>Praktinė užduotis</a:t>
            </a:r>
          </a:p>
          <a:p>
            <a:pPr lvl="4">
              <a:spcBef>
                <a:spcPts val="0"/>
              </a:spcBef>
            </a:pPr>
            <a:r>
              <a:rPr lang="lt-LT" sz="1400" dirty="0">
                <a:solidFill>
                  <a:schemeClr val="bg1"/>
                </a:solidFill>
              </a:rPr>
              <a:t>Klausimai ir atsakymai. Individualus konsultavimas</a:t>
            </a:r>
            <a:endParaRPr lang="en-US" sz="1400" dirty="0" smtClean="0">
              <a:solidFill>
                <a:schemeClr val="bg1"/>
              </a:solidFill>
            </a:endParaRPr>
          </a:p>
        </p:txBody>
      </p:sp>
    </p:spTree>
    <p:extLst>
      <p:ext uri="{BB962C8B-B14F-4D97-AF65-F5344CB8AC3E}">
        <p14:creationId xmlns:p14="http://schemas.microsoft.com/office/powerpoint/2010/main" val="4184379243"/>
      </p:ext>
    </p:extLst>
  </p:cSld>
  <p:clrMapOvr>
    <a:masterClrMapping/>
  </p:clrMapOvr>
  <p:transition>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numeru slajdu 1"/>
          <p:cNvSpPr>
            <a:spLocks noGrp="1"/>
          </p:cNvSpPr>
          <p:nvPr>
            <p:ph type="sldNum" sz="quarter" idx="12"/>
          </p:nvPr>
        </p:nvSpPr>
        <p:spPr/>
        <p:txBody>
          <a:bodyPr/>
          <a:lstStyle/>
          <a:p>
            <a:fld id="{9DC1E638-3F78-4E0D-883A-B278700C48C0}" type="slidenum">
              <a:rPr lang="en-GB" noProof="0" smtClean="0"/>
              <a:pPr/>
              <a:t>40</a:t>
            </a:fld>
            <a:endParaRPr lang="en-GB" noProof="0" dirty="0"/>
          </a:p>
        </p:txBody>
      </p:sp>
      <p:sp>
        <p:nvSpPr>
          <p:cNvPr id="3" name="Symbol zastępczy zawartości 2"/>
          <p:cNvSpPr>
            <a:spLocks noGrp="1"/>
          </p:cNvSpPr>
          <p:nvPr>
            <p:ph idx="1"/>
          </p:nvPr>
        </p:nvSpPr>
        <p:spPr/>
        <p:txBody>
          <a:bodyPr/>
          <a:lstStyle/>
          <a:p>
            <a:pPr marL="0" indent="0">
              <a:buNone/>
            </a:pPr>
            <a:r>
              <a:rPr lang="lt-LT" dirty="0" smtClean="0"/>
              <a:t>Panagrinėkime kokius veiksmus sistemoje gali atlikti kiti </a:t>
            </a:r>
            <a:r>
              <a:rPr lang="lt-LT" dirty="0" err="1" smtClean="0"/>
              <a:t>eLABa</a:t>
            </a:r>
            <a:r>
              <a:rPr lang="lt-LT" dirty="0" smtClean="0"/>
              <a:t> vaidmenys:</a:t>
            </a:r>
            <a:endParaRPr lang="en-GB" dirty="0"/>
          </a:p>
          <a:p>
            <a:endParaRPr lang="en-GB" dirty="0"/>
          </a:p>
          <a:p>
            <a:pPr marL="190800" lvl="1"/>
            <a:r>
              <a:rPr lang="lt-LT" dirty="0"/>
              <a:t>Komisijos </a:t>
            </a:r>
            <a:r>
              <a:rPr lang="lt-LT" dirty="0" smtClean="0"/>
              <a:t>narys </a:t>
            </a:r>
            <a:r>
              <a:rPr lang="lt-LT" dirty="0"/>
              <a:t>ir </a:t>
            </a:r>
            <a:r>
              <a:rPr lang="lt-LT" dirty="0" smtClean="0"/>
              <a:t>recenzentas</a:t>
            </a:r>
            <a:endParaRPr lang="lt-LT" dirty="0"/>
          </a:p>
          <a:p>
            <a:pPr marL="190800" lvl="1"/>
            <a:r>
              <a:rPr lang="lt-LT" dirty="0"/>
              <a:t>Katedros </a:t>
            </a:r>
            <a:r>
              <a:rPr lang="lt-LT" dirty="0" smtClean="0"/>
              <a:t>darbuotojas</a:t>
            </a:r>
            <a:endParaRPr lang="lt-LT" dirty="0"/>
          </a:p>
          <a:p>
            <a:pPr marL="190800" lvl="1"/>
            <a:r>
              <a:rPr lang="lt-LT" dirty="0"/>
              <a:t>Padalinio registratorius – duomenų </a:t>
            </a:r>
            <a:r>
              <a:rPr lang="lt-LT" dirty="0" smtClean="0"/>
              <a:t>įvedimas</a:t>
            </a:r>
            <a:endParaRPr lang="lt-LT" dirty="0"/>
          </a:p>
          <a:p>
            <a:pPr marL="190800" lvl="1"/>
            <a:r>
              <a:rPr lang="lt-LT" dirty="0"/>
              <a:t>Institucijos registratorius – specifinių institucinių klasifikatorių reikšmių nurodymas dokumento duomenyse bei </a:t>
            </a:r>
            <a:r>
              <a:rPr lang="lt-LT" dirty="0" smtClean="0"/>
              <a:t>tvirtinimas</a:t>
            </a:r>
            <a:endParaRPr lang="lt-LT" dirty="0"/>
          </a:p>
          <a:p>
            <a:pPr marL="190800" lvl="1"/>
            <a:r>
              <a:rPr lang="lt-LT" dirty="0"/>
              <a:t>Institucijos </a:t>
            </a:r>
            <a:r>
              <a:rPr lang="lt-LT" dirty="0" smtClean="0"/>
              <a:t>administratorius</a:t>
            </a:r>
            <a:endParaRPr lang="lt-LT" dirty="0"/>
          </a:p>
          <a:p>
            <a:r>
              <a:rPr lang="lt-LT" dirty="0"/>
              <a:t>Sistemos </a:t>
            </a:r>
            <a:r>
              <a:rPr lang="lt-LT" dirty="0" smtClean="0"/>
              <a:t>administratorius</a:t>
            </a:r>
          </a:p>
          <a:p>
            <a:endParaRPr lang="lt-LT" dirty="0"/>
          </a:p>
        </p:txBody>
      </p:sp>
      <p:sp>
        <p:nvSpPr>
          <p:cNvPr id="4" name="Tytuł 3"/>
          <p:cNvSpPr>
            <a:spLocks noGrp="1"/>
          </p:cNvSpPr>
          <p:nvPr>
            <p:ph type="title"/>
          </p:nvPr>
        </p:nvSpPr>
        <p:spPr/>
        <p:txBody>
          <a:bodyPr/>
          <a:lstStyle/>
          <a:p>
            <a:r>
              <a:rPr lang="lt-LT" dirty="0"/>
              <a:t>Kiti </a:t>
            </a:r>
            <a:r>
              <a:rPr lang="lt-LT" dirty="0" err="1"/>
              <a:t>eLABa</a:t>
            </a:r>
            <a:r>
              <a:rPr lang="lt-LT" dirty="0"/>
              <a:t> sistemos naudotojų vaidmenys</a:t>
            </a:r>
            <a:endParaRPr lang="en-GB" dirty="0"/>
          </a:p>
        </p:txBody>
      </p:sp>
    </p:spTree>
    <p:extLst>
      <p:ext uri="{BB962C8B-B14F-4D97-AF65-F5344CB8AC3E}">
        <p14:creationId xmlns:p14="http://schemas.microsoft.com/office/powerpoint/2010/main" val="3967009361"/>
      </p:ext>
    </p:extLst>
  </p:cSld>
  <p:clrMapOvr>
    <a:masterClrMapping/>
  </p:clrMapOvr>
  <p:transition>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dtytuł 1"/>
          <p:cNvSpPr>
            <a:spLocks noGrp="1"/>
          </p:cNvSpPr>
          <p:nvPr>
            <p:ph type="subTitle" idx="1"/>
          </p:nvPr>
        </p:nvSpPr>
        <p:spPr/>
        <p:txBody>
          <a:bodyPr/>
          <a:lstStyle/>
          <a:p>
            <a:r>
              <a:rPr lang="lt-LT" dirty="0"/>
              <a:t>Kitų institucijų (dokumento bendrasavininkių) naudotojai ir jų funkcijos</a:t>
            </a:r>
            <a:endParaRPr lang="en-GB" dirty="0"/>
          </a:p>
        </p:txBody>
      </p:sp>
      <p:sp>
        <p:nvSpPr>
          <p:cNvPr id="3" name="Symbol zastępczy numeru slajdu 2"/>
          <p:cNvSpPr>
            <a:spLocks noGrp="1"/>
          </p:cNvSpPr>
          <p:nvPr>
            <p:ph type="sldNum" sz="quarter" idx="12"/>
          </p:nvPr>
        </p:nvSpPr>
        <p:spPr/>
        <p:txBody>
          <a:bodyPr/>
          <a:lstStyle/>
          <a:p>
            <a:fld id="{9DC1E638-3F78-4E0D-883A-B278700C48C0}" type="slidenum">
              <a:rPr lang="en-GB" noProof="0" smtClean="0"/>
              <a:pPr/>
              <a:t>41</a:t>
            </a:fld>
            <a:endParaRPr lang="en-GB" noProof="0" dirty="0"/>
          </a:p>
        </p:txBody>
      </p:sp>
    </p:spTree>
    <p:extLst>
      <p:ext uri="{BB962C8B-B14F-4D97-AF65-F5344CB8AC3E}">
        <p14:creationId xmlns:p14="http://schemas.microsoft.com/office/powerpoint/2010/main" val="3428147690"/>
      </p:ext>
    </p:extLst>
  </p:cSld>
  <p:clrMapOvr>
    <a:masterClrMapping/>
  </p:clrMapOvr>
  <p:transition>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numeru slajdu 1"/>
          <p:cNvSpPr>
            <a:spLocks noGrp="1"/>
          </p:cNvSpPr>
          <p:nvPr>
            <p:ph type="sldNum" sz="quarter" idx="12"/>
          </p:nvPr>
        </p:nvSpPr>
        <p:spPr/>
        <p:txBody>
          <a:bodyPr/>
          <a:lstStyle/>
          <a:p>
            <a:fld id="{9DC1E638-3F78-4E0D-883A-B278700C48C0}" type="slidenum">
              <a:rPr lang="en-GB" noProof="0" smtClean="0"/>
              <a:pPr/>
              <a:t>42</a:t>
            </a:fld>
            <a:endParaRPr lang="en-GB" noProof="0" dirty="0"/>
          </a:p>
        </p:txBody>
      </p:sp>
      <p:sp>
        <p:nvSpPr>
          <p:cNvPr id="3" name="Symbol zastępczy zawartości 2"/>
          <p:cNvSpPr>
            <a:spLocks noGrp="1"/>
          </p:cNvSpPr>
          <p:nvPr>
            <p:ph idx="1"/>
          </p:nvPr>
        </p:nvSpPr>
        <p:spPr/>
        <p:txBody>
          <a:bodyPr/>
          <a:lstStyle/>
          <a:p>
            <a:pPr marL="0" indent="0" algn="just">
              <a:buNone/>
            </a:pPr>
            <a:r>
              <a:rPr lang="lt-LT" dirty="0"/>
              <a:t>Panagrinėkime kokius veiksmus sistemoje gali atlikti </a:t>
            </a:r>
            <a:r>
              <a:rPr lang="lt-LT" dirty="0" smtClean="0"/>
              <a:t>kitų institucijų (dokumento bendrasavininkių) naudotojai:</a:t>
            </a:r>
          </a:p>
          <a:p>
            <a:pPr marL="0" indent="0">
              <a:buNone/>
            </a:pPr>
            <a:endParaRPr lang="en-GB" dirty="0"/>
          </a:p>
          <a:p>
            <a:endParaRPr lang="en-GB" dirty="0"/>
          </a:p>
          <a:p>
            <a:pPr marL="190800" lvl="1"/>
            <a:r>
              <a:rPr lang="lt-LT" dirty="0"/>
              <a:t>Dokumento </a:t>
            </a:r>
            <a:r>
              <a:rPr lang="lt-LT" dirty="0" smtClean="0"/>
              <a:t>bendraautoriai</a:t>
            </a:r>
            <a:endParaRPr lang="lt-LT" dirty="0"/>
          </a:p>
          <a:p>
            <a:pPr marL="190800" lvl="1"/>
            <a:r>
              <a:rPr lang="lt-LT" dirty="0"/>
              <a:t>Kitų institucijų </a:t>
            </a:r>
            <a:r>
              <a:rPr lang="lt-LT" dirty="0" smtClean="0"/>
              <a:t>bibliotekininkai</a:t>
            </a:r>
            <a:endParaRPr lang="lt-LT" dirty="0"/>
          </a:p>
          <a:p>
            <a:r>
              <a:rPr lang="lt-LT" dirty="0"/>
              <a:t>Kitų institucijų </a:t>
            </a:r>
            <a:r>
              <a:rPr lang="lt-LT" dirty="0" smtClean="0"/>
              <a:t>registratoriai</a:t>
            </a:r>
          </a:p>
          <a:p>
            <a:endParaRPr lang="lt-LT" dirty="0"/>
          </a:p>
        </p:txBody>
      </p:sp>
      <p:sp>
        <p:nvSpPr>
          <p:cNvPr id="4" name="Tytuł 3"/>
          <p:cNvSpPr>
            <a:spLocks noGrp="1"/>
          </p:cNvSpPr>
          <p:nvPr>
            <p:ph type="title"/>
          </p:nvPr>
        </p:nvSpPr>
        <p:spPr/>
        <p:txBody>
          <a:bodyPr/>
          <a:lstStyle/>
          <a:p>
            <a:r>
              <a:rPr lang="lt-LT" dirty="0"/>
              <a:t>Kitų institucijų (dokumento bendrasavininkių) naudotojai ir jų funkcijos</a:t>
            </a:r>
            <a:endParaRPr lang="en-GB"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76625" y="2232667"/>
            <a:ext cx="5333999" cy="42117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99427434"/>
      </p:ext>
    </p:extLst>
  </p:cSld>
  <p:clrMapOvr>
    <a:masterClrMapping/>
  </p:clrMapOvr>
  <p:transition>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dtytuł 1"/>
          <p:cNvSpPr>
            <a:spLocks noGrp="1"/>
          </p:cNvSpPr>
          <p:nvPr>
            <p:ph type="subTitle" idx="1"/>
          </p:nvPr>
        </p:nvSpPr>
        <p:spPr/>
        <p:txBody>
          <a:bodyPr/>
          <a:lstStyle/>
          <a:p>
            <a:r>
              <a:rPr lang="lt-LT" dirty="0"/>
              <a:t>Ataskaitų formavimas</a:t>
            </a:r>
            <a:endParaRPr lang="en-GB" dirty="0"/>
          </a:p>
        </p:txBody>
      </p:sp>
      <p:sp>
        <p:nvSpPr>
          <p:cNvPr id="3" name="Symbol zastępczy numeru slajdu 2"/>
          <p:cNvSpPr>
            <a:spLocks noGrp="1"/>
          </p:cNvSpPr>
          <p:nvPr>
            <p:ph type="sldNum" sz="quarter" idx="12"/>
          </p:nvPr>
        </p:nvSpPr>
        <p:spPr/>
        <p:txBody>
          <a:bodyPr/>
          <a:lstStyle/>
          <a:p>
            <a:fld id="{9DC1E638-3F78-4E0D-883A-B278700C48C0}" type="slidenum">
              <a:rPr lang="en-GB" noProof="0" smtClean="0"/>
              <a:pPr/>
              <a:t>43</a:t>
            </a:fld>
            <a:endParaRPr lang="en-GB" noProof="0" dirty="0"/>
          </a:p>
        </p:txBody>
      </p:sp>
    </p:spTree>
    <p:extLst>
      <p:ext uri="{BB962C8B-B14F-4D97-AF65-F5344CB8AC3E}">
        <p14:creationId xmlns:p14="http://schemas.microsoft.com/office/powerpoint/2010/main" val="4040358598"/>
      </p:ext>
    </p:extLst>
  </p:cSld>
  <p:clrMapOvr>
    <a:masterClrMapping/>
  </p:clrMapOvr>
  <p:transition>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numeru slajdu 1"/>
          <p:cNvSpPr>
            <a:spLocks noGrp="1"/>
          </p:cNvSpPr>
          <p:nvPr>
            <p:ph type="sldNum" sz="quarter" idx="12"/>
          </p:nvPr>
        </p:nvSpPr>
        <p:spPr/>
        <p:txBody>
          <a:bodyPr/>
          <a:lstStyle/>
          <a:p>
            <a:fld id="{9DC1E638-3F78-4E0D-883A-B278700C48C0}" type="slidenum">
              <a:rPr lang="en-GB" noProof="0" smtClean="0"/>
              <a:pPr/>
              <a:t>44</a:t>
            </a:fld>
            <a:endParaRPr lang="en-GB" noProof="0" dirty="0"/>
          </a:p>
        </p:txBody>
      </p:sp>
      <p:sp>
        <p:nvSpPr>
          <p:cNvPr id="3" name="Symbol zastępczy zawartości 2"/>
          <p:cNvSpPr>
            <a:spLocks noGrp="1"/>
          </p:cNvSpPr>
          <p:nvPr>
            <p:ph idx="1"/>
          </p:nvPr>
        </p:nvSpPr>
        <p:spPr>
          <a:xfrm>
            <a:off x="394972" y="1736639"/>
            <a:ext cx="8425972" cy="2778212"/>
          </a:xfrm>
        </p:spPr>
        <p:txBody>
          <a:bodyPr/>
          <a:lstStyle/>
          <a:p>
            <a:pPr marL="0" indent="0">
              <a:buNone/>
            </a:pPr>
            <a:r>
              <a:rPr lang="lt-LT" dirty="0" smtClean="0"/>
              <a:t>Ataskaitų formavimo posistemė yra pasiekiama per pagrindinio meniu grupės „Kiti“ meniu punktą „Ataskaitos“.</a:t>
            </a:r>
            <a:endParaRPr lang="en-GB" dirty="0"/>
          </a:p>
          <a:p>
            <a:endParaRPr lang="en-GB" dirty="0"/>
          </a:p>
          <a:p>
            <a:pPr marL="190800" lvl="1"/>
            <a:r>
              <a:rPr lang="lt-LT" dirty="0"/>
              <a:t>Bendrieji principai. Ataskaitų sąrašas, paieškos kriterijai, formatai, kitos </a:t>
            </a:r>
            <a:r>
              <a:rPr lang="lt-LT" dirty="0" smtClean="0"/>
              <a:t>funkcijos</a:t>
            </a:r>
            <a:endParaRPr lang="lt-LT" dirty="0"/>
          </a:p>
          <a:p>
            <a:pPr marL="190800" lvl="1"/>
            <a:r>
              <a:rPr lang="lt-LT" dirty="0"/>
              <a:t>Teisės pagal </a:t>
            </a:r>
            <a:r>
              <a:rPr lang="lt-LT" dirty="0" smtClean="0"/>
              <a:t>įgaliojimus</a:t>
            </a:r>
            <a:endParaRPr lang="lt-LT" dirty="0"/>
          </a:p>
          <a:p>
            <a:pPr marL="190800" lvl="1"/>
            <a:r>
              <a:rPr lang="lt-LT" dirty="0"/>
              <a:t>Ataskaitų grupės</a:t>
            </a:r>
          </a:p>
          <a:p>
            <a:r>
              <a:rPr lang="lt-LT" dirty="0"/>
              <a:t>Ataskaitų </a:t>
            </a:r>
            <a:r>
              <a:rPr lang="lt-LT" dirty="0" smtClean="0"/>
              <a:t>formavimas</a:t>
            </a:r>
          </a:p>
          <a:p>
            <a:endParaRPr lang="lt-LT" dirty="0"/>
          </a:p>
        </p:txBody>
      </p:sp>
      <p:sp>
        <p:nvSpPr>
          <p:cNvPr id="4" name="Tytuł 3"/>
          <p:cNvSpPr>
            <a:spLocks noGrp="1"/>
          </p:cNvSpPr>
          <p:nvPr>
            <p:ph type="title"/>
          </p:nvPr>
        </p:nvSpPr>
        <p:spPr/>
        <p:txBody>
          <a:bodyPr/>
          <a:lstStyle/>
          <a:p>
            <a:r>
              <a:rPr lang="lt-LT" dirty="0"/>
              <a:t>Ataskaitų formavimas</a:t>
            </a:r>
            <a:endParaRPr lang="en-GB"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4169860"/>
            <a:ext cx="8229600" cy="2421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99427434"/>
      </p:ext>
    </p:extLst>
  </p:cSld>
  <p:clrMapOvr>
    <a:masterClrMapping/>
  </p:clrMapOvr>
  <p:transition>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lt-LT" dirty="0" smtClean="0"/>
              <a:t>Praktinė užduotis</a:t>
            </a:r>
            <a:endParaRPr lang="pl-PL" dirty="0"/>
          </a:p>
        </p:txBody>
      </p:sp>
    </p:spTree>
    <p:extLst>
      <p:ext uri="{BB962C8B-B14F-4D97-AF65-F5344CB8AC3E}">
        <p14:creationId xmlns:p14="http://schemas.microsoft.com/office/powerpoint/2010/main" val="1116285213"/>
      </p:ext>
    </p:extLst>
  </p:cSld>
  <p:clrMapOvr>
    <a:masterClrMapping/>
  </p:clrMapOvr>
  <p:transition>
    <p:fad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ymbol zastępczy tekstu 4"/>
          <p:cNvSpPr>
            <a:spLocks noGrp="1"/>
          </p:cNvSpPr>
          <p:nvPr>
            <p:ph type="body" sz="quarter" idx="13"/>
          </p:nvPr>
        </p:nvSpPr>
        <p:spPr>
          <a:xfrm>
            <a:off x="1626870" y="1981200"/>
            <a:ext cx="5250180" cy="3752850"/>
          </a:xfrm>
        </p:spPr>
        <p:txBody>
          <a:bodyPr/>
          <a:lstStyle/>
          <a:p>
            <a:pPr algn="just"/>
            <a:r>
              <a:rPr lang="lt-LT" dirty="0" smtClean="0"/>
              <a:t>Prisijunkite prie </a:t>
            </a:r>
            <a:r>
              <a:rPr lang="lt-LT" dirty="0" err="1" smtClean="0"/>
              <a:t>eLABa</a:t>
            </a:r>
            <a:r>
              <a:rPr lang="lt-LT" dirty="0" smtClean="0"/>
              <a:t> talpyklos su naudotoju, kuris turi autoriaus vaidmenį, ir užregistruokite naują daktaro disertaciją bei perduokite ją darbo vadovui. Prisijunkite darbo vadovo vardu ir perduokite darbą gynimo komisijos formavimui. Prisijunkite doktorantūros skyriaus darbuotojo vardu ir nurodykite komisijos narius bei perduokite darbą gynimui. Tada užfiksuokite to paties darbo apgynimą ir perduokite darbą bibliotekos darbuotojui. Prisijunkite bibliotekininko vardu ir patvirtinkite ETD dokumentą. Informacija prisijungimui:</a:t>
            </a:r>
            <a:endParaRPr lang="en-GB" dirty="0"/>
          </a:p>
          <a:p>
            <a:pPr marL="285750" indent="-285750">
              <a:buFont typeface="Wingdings" pitchFamily="2" charset="2"/>
              <a:buChar char="§"/>
            </a:pPr>
            <a:r>
              <a:rPr lang="lt-LT" dirty="0" err="1" smtClean="0"/>
              <a:t>eLABa</a:t>
            </a:r>
            <a:r>
              <a:rPr lang="lt-LT" dirty="0" smtClean="0"/>
              <a:t> talpyklos adresas</a:t>
            </a:r>
            <a:r>
              <a:rPr lang="lt-LT" dirty="0"/>
              <a:t>: </a:t>
            </a:r>
            <a:r>
              <a:rPr lang="lt-LT" dirty="0">
                <a:hlinkClick r:id="rId3"/>
              </a:rPr>
              <a:t>http://158.129.159.127:8080/</a:t>
            </a:r>
            <a:r>
              <a:rPr lang="lt-LT" dirty="0" err="1">
                <a:hlinkClick r:id="rId3"/>
              </a:rPr>
              <a:t>elaba-web</a:t>
            </a:r>
            <a:r>
              <a:rPr lang="lt-LT" dirty="0" smtClean="0">
                <a:hlinkClick r:id="rId3"/>
              </a:rPr>
              <a:t>/</a:t>
            </a:r>
            <a:endParaRPr lang="lt-LT" dirty="0" smtClean="0"/>
          </a:p>
          <a:p>
            <a:pPr marL="285750" indent="-285750">
              <a:buFont typeface="Wingdings" pitchFamily="2" charset="2"/>
              <a:buChar char="§"/>
            </a:pPr>
            <a:r>
              <a:rPr lang="lt-LT" dirty="0" smtClean="0"/>
              <a:t>Naudotojų duomenys pateikti atmintinėje</a:t>
            </a:r>
          </a:p>
        </p:txBody>
      </p:sp>
      <p:sp>
        <p:nvSpPr>
          <p:cNvPr id="2" name="Tytuł 1"/>
          <p:cNvSpPr>
            <a:spLocks noGrp="1"/>
          </p:cNvSpPr>
          <p:nvPr>
            <p:ph type="title"/>
          </p:nvPr>
        </p:nvSpPr>
        <p:spPr/>
        <p:txBody>
          <a:bodyPr>
            <a:normAutofit fontScale="90000"/>
          </a:bodyPr>
          <a:lstStyle/>
          <a:p>
            <a:r>
              <a:rPr lang="lt-LT" dirty="0" smtClean="0"/>
              <a:t>Gynimo komisijos sudarymas, darbo apgynimo fiksavimas</a:t>
            </a:r>
            <a:endParaRPr lang="en-GB" dirty="0"/>
          </a:p>
        </p:txBody>
      </p:sp>
    </p:spTree>
    <p:extLst>
      <p:ext uri="{BB962C8B-B14F-4D97-AF65-F5344CB8AC3E}">
        <p14:creationId xmlns:p14="http://schemas.microsoft.com/office/powerpoint/2010/main" val="2724800713"/>
      </p:ext>
    </p:extLst>
  </p:cSld>
  <p:clrMapOvr>
    <a:masterClrMapping/>
  </p:clrMapOvr>
  <p:transition>
    <p:fad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dtytuł 1"/>
          <p:cNvSpPr>
            <a:spLocks noGrp="1"/>
          </p:cNvSpPr>
          <p:nvPr>
            <p:ph type="subTitle" idx="1"/>
          </p:nvPr>
        </p:nvSpPr>
        <p:spPr/>
        <p:txBody>
          <a:bodyPr/>
          <a:lstStyle/>
          <a:p>
            <a:pPr>
              <a:spcBef>
                <a:spcPts val="300"/>
              </a:spcBef>
            </a:pPr>
            <a:r>
              <a:rPr lang="lt-LT" dirty="0" smtClean="0"/>
              <a:t>14:45–15:00	Pertraukėlė</a:t>
            </a:r>
            <a:endParaRPr lang="en-US" dirty="0"/>
          </a:p>
        </p:txBody>
      </p:sp>
      <p:sp>
        <p:nvSpPr>
          <p:cNvPr id="3" name="Symbol zastępczy numeru slajdu 2"/>
          <p:cNvSpPr>
            <a:spLocks noGrp="1"/>
          </p:cNvSpPr>
          <p:nvPr>
            <p:ph type="sldNum" sz="quarter" idx="12"/>
          </p:nvPr>
        </p:nvSpPr>
        <p:spPr/>
        <p:txBody>
          <a:bodyPr/>
          <a:lstStyle/>
          <a:p>
            <a:fld id="{9DC1E638-3F78-4E0D-883A-B278700C48C0}" type="slidenum">
              <a:rPr lang="en-GB" noProof="0" smtClean="0"/>
              <a:pPr/>
              <a:t>47</a:t>
            </a:fld>
            <a:endParaRPr lang="en-GB" noProof="0" dirty="0"/>
          </a:p>
        </p:txBody>
      </p:sp>
    </p:spTree>
    <p:extLst>
      <p:ext uri="{BB962C8B-B14F-4D97-AF65-F5344CB8AC3E}">
        <p14:creationId xmlns:p14="http://schemas.microsoft.com/office/powerpoint/2010/main" val="2211930210"/>
      </p:ext>
    </p:extLst>
  </p:cSld>
  <p:clrMapOvr>
    <a:masterClrMapping/>
  </p:clrMapOvr>
  <p:transition>
    <p:fad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dtytuł 1"/>
          <p:cNvSpPr>
            <a:spLocks noGrp="1"/>
          </p:cNvSpPr>
          <p:nvPr>
            <p:ph type="subTitle" idx="1"/>
          </p:nvPr>
        </p:nvSpPr>
        <p:spPr>
          <a:xfrm>
            <a:off x="398291" y="589786"/>
            <a:ext cx="8437978" cy="486539"/>
          </a:xfrm>
        </p:spPr>
        <p:txBody>
          <a:bodyPr/>
          <a:lstStyle/>
          <a:p>
            <a:pPr>
              <a:spcBef>
                <a:spcPts val="300"/>
              </a:spcBef>
            </a:pPr>
            <a:r>
              <a:rPr lang="lt-LT" dirty="0" smtClean="0"/>
              <a:t>15:00–16:30	Ketvirtoji </a:t>
            </a:r>
            <a:r>
              <a:rPr lang="lt-LT" dirty="0"/>
              <a:t>mokymų dalis</a:t>
            </a:r>
          </a:p>
          <a:p>
            <a:endParaRPr lang="lt-LT" dirty="0"/>
          </a:p>
        </p:txBody>
      </p:sp>
      <p:sp>
        <p:nvSpPr>
          <p:cNvPr id="3" name="Symbol zastępczy numeru slajdu 2"/>
          <p:cNvSpPr>
            <a:spLocks noGrp="1"/>
          </p:cNvSpPr>
          <p:nvPr>
            <p:ph type="sldNum" sz="quarter" idx="12"/>
          </p:nvPr>
        </p:nvSpPr>
        <p:spPr/>
        <p:txBody>
          <a:bodyPr/>
          <a:lstStyle/>
          <a:p>
            <a:fld id="{9DC1E638-3F78-4E0D-883A-B278700C48C0}" type="slidenum">
              <a:rPr lang="en-GB" noProof="0" smtClean="0"/>
              <a:pPr/>
              <a:t>48</a:t>
            </a:fld>
            <a:endParaRPr lang="en-GB" noProof="0" dirty="0"/>
          </a:p>
        </p:txBody>
      </p:sp>
      <p:sp>
        <p:nvSpPr>
          <p:cNvPr id="4" name="Symbol zastępczy tekstu 3"/>
          <p:cNvSpPr>
            <a:spLocks noGrp="1"/>
          </p:cNvSpPr>
          <p:nvPr>
            <p:ph type="body" sz="quarter" idx="13"/>
          </p:nvPr>
        </p:nvSpPr>
        <p:spPr>
          <a:xfrm>
            <a:off x="394970" y="1095375"/>
            <a:ext cx="8425974" cy="5600700"/>
          </a:xfrm>
        </p:spPr>
        <p:txBody>
          <a:bodyPr/>
          <a:lstStyle/>
          <a:p>
            <a:pPr marL="285750" lvl="4" indent="-285750">
              <a:spcBef>
                <a:spcPts val="300"/>
              </a:spcBef>
              <a:buClr>
                <a:schemeClr val="bg1"/>
              </a:buClr>
              <a:buSzPct val="100000"/>
            </a:pPr>
            <a:r>
              <a:rPr lang="lt-LT" dirty="0" smtClean="0">
                <a:solidFill>
                  <a:schemeClr val="bg1"/>
                </a:solidFill>
              </a:rPr>
              <a:t>Administravimas</a:t>
            </a:r>
          </a:p>
          <a:p>
            <a:pPr lvl="3">
              <a:spcBef>
                <a:spcPts val="300"/>
              </a:spcBef>
              <a:buClr>
                <a:schemeClr val="bg1"/>
              </a:buClr>
              <a:buSzPct val="100000"/>
            </a:pPr>
            <a:r>
              <a:rPr lang="lt-LT" dirty="0" smtClean="0">
                <a:solidFill>
                  <a:schemeClr val="bg1"/>
                </a:solidFill>
              </a:rPr>
              <a:t>Klasifikatoriai</a:t>
            </a:r>
            <a:endParaRPr lang="lt-LT" dirty="0">
              <a:solidFill>
                <a:schemeClr val="bg1"/>
              </a:solidFill>
            </a:endParaRPr>
          </a:p>
          <a:p>
            <a:pPr lvl="3">
              <a:spcBef>
                <a:spcPts val="300"/>
              </a:spcBef>
              <a:buClr>
                <a:schemeClr val="bg1"/>
              </a:buClr>
              <a:buSzPct val="100000"/>
            </a:pPr>
            <a:r>
              <a:rPr lang="lt-LT" dirty="0" smtClean="0">
                <a:solidFill>
                  <a:schemeClr val="bg1"/>
                </a:solidFill>
              </a:rPr>
              <a:t>Naudotojai</a:t>
            </a:r>
            <a:endParaRPr lang="lt-LT" dirty="0">
              <a:solidFill>
                <a:schemeClr val="bg1"/>
              </a:solidFill>
            </a:endParaRPr>
          </a:p>
          <a:p>
            <a:pPr lvl="3">
              <a:spcBef>
                <a:spcPts val="300"/>
              </a:spcBef>
              <a:buClr>
                <a:schemeClr val="bg1"/>
              </a:buClr>
              <a:buSzPct val="100000"/>
            </a:pPr>
            <a:r>
              <a:rPr lang="lt-LT" dirty="0" smtClean="0">
                <a:solidFill>
                  <a:schemeClr val="bg1"/>
                </a:solidFill>
              </a:rPr>
              <a:t>Vaidmenys</a:t>
            </a:r>
            <a:endParaRPr lang="lt-LT" dirty="0">
              <a:solidFill>
                <a:schemeClr val="bg1"/>
              </a:solidFill>
            </a:endParaRPr>
          </a:p>
          <a:p>
            <a:pPr marL="285750" lvl="4" indent="-285750">
              <a:spcBef>
                <a:spcPts val="300"/>
              </a:spcBef>
              <a:buClr>
                <a:schemeClr val="bg1"/>
              </a:buClr>
              <a:buSzPct val="100000"/>
            </a:pPr>
            <a:r>
              <a:rPr lang="lt-LT" dirty="0">
                <a:solidFill>
                  <a:schemeClr val="bg1"/>
                </a:solidFill>
              </a:rPr>
              <a:t>Veiksmų žurnalas</a:t>
            </a:r>
          </a:p>
          <a:p>
            <a:pPr marL="285750" lvl="4" indent="-285750">
              <a:spcBef>
                <a:spcPts val="300"/>
              </a:spcBef>
              <a:buClr>
                <a:schemeClr val="bg1"/>
              </a:buClr>
              <a:buSzPct val="100000"/>
            </a:pPr>
            <a:r>
              <a:rPr lang="lt-LT" dirty="0">
                <a:solidFill>
                  <a:schemeClr val="bg1"/>
                </a:solidFill>
              </a:rPr>
              <a:t>Žinių įtvirtinimas. Praktinė užduotis</a:t>
            </a:r>
          </a:p>
          <a:p>
            <a:pPr marL="285750" lvl="4" indent="-285750">
              <a:spcBef>
                <a:spcPts val="300"/>
              </a:spcBef>
              <a:buClr>
                <a:schemeClr val="bg1"/>
              </a:buClr>
              <a:buSzPct val="100000"/>
            </a:pPr>
            <a:r>
              <a:rPr lang="lt-LT" dirty="0">
                <a:solidFill>
                  <a:schemeClr val="bg1"/>
                </a:solidFill>
              </a:rPr>
              <a:t>Klausimai ir atsakymai. Individualus konsultavimas</a:t>
            </a:r>
            <a:endParaRPr lang="en-US" dirty="0">
              <a:solidFill>
                <a:schemeClr val="bg1"/>
              </a:solidFill>
            </a:endParaRPr>
          </a:p>
          <a:p>
            <a:pPr marL="0" indent="0">
              <a:spcBef>
                <a:spcPts val="300"/>
              </a:spcBef>
              <a:buNone/>
            </a:pPr>
            <a:endParaRPr lang="en-US" dirty="0"/>
          </a:p>
        </p:txBody>
      </p:sp>
    </p:spTree>
    <p:extLst>
      <p:ext uri="{BB962C8B-B14F-4D97-AF65-F5344CB8AC3E}">
        <p14:creationId xmlns:p14="http://schemas.microsoft.com/office/powerpoint/2010/main" val="1048893202"/>
      </p:ext>
    </p:extLst>
  </p:cSld>
  <p:clrMapOvr>
    <a:masterClrMapping/>
  </p:clrMapOvr>
  <p:transition>
    <p:fad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numeru slajdu 1"/>
          <p:cNvSpPr>
            <a:spLocks noGrp="1"/>
          </p:cNvSpPr>
          <p:nvPr>
            <p:ph type="sldNum" sz="quarter" idx="12"/>
          </p:nvPr>
        </p:nvSpPr>
        <p:spPr/>
        <p:txBody>
          <a:bodyPr/>
          <a:lstStyle/>
          <a:p>
            <a:fld id="{9DC1E638-3F78-4E0D-883A-B278700C48C0}" type="slidenum">
              <a:rPr lang="en-GB" noProof="0" smtClean="0"/>
              <a:pPr/>
              <a:t>49</a:t>
            </a:fld>
            <a:endParaRPr lang="en-GB" noProof="0" dirty="0"/>
          </a:p>
        </p:txBody>
      </p:sp>
      <p:sp>
        <p:nvSpPr>
          <p:cNvPr id="3" name="Symbol zastępczy zawartości 2"/>
          <p:cNvSpPr>
            <a:spLocks noGrp="1"/>
          </p:cNvSpPr>
          <p:nvPr>
            <p:ph idx="1"/>
          </p:nvPr>
        </p:nvSpPr>
        <p:spPr/>
        <p:txBody>
          <a:bodyPr/>
          <a:lstStyle/>
          <a:p>
            <a:pPr marL="0" indent="0" algn="just">
              <a:buNone/>
            </a:pPr>
            <a:r>
              <a:rPr lang="lt-LT" dirty="0" smtClean="0"/>
              <a:t>Per </a:t>
            </a:r>
            <a:r>
              <a:rPr lang="lt-LT" dirty="0" err="1" smtClean="0"/>
              <a:t>eLABa</a:t>
            </a:r>
            <a:r>
              <a:rPr lang="lt-LT" dirty="0" smtClean="0"/>
              <a:t> talpyklos naudotojo sąsają galima atlikti tokių sistemos elementų administravimą:</a:t>
            </a:r>
            <a:endParaRPr lang="en-GB" dirty="0"/>
          </a:p>
          <a:p>
            <a:endParaRPr lang="en-GB" dirty="0"/>
          </a:p>
          <a:p>
            <a:r>
              <a:rPr lang="lt-LT" dirty="0" smtClean="0"/>
              <a:t>Klasifikatoriai</a:t>
            </a:r>
          </a:p>
          <a:p>
            <a:pPr lvl="1"/>
            <a:r>
              <a:rPr lang="lt-LT" dirty="0" smtClean="0"/>
              <a:t>Instituciniai</a:t>
            </a:r>
          </a:p>
          <a:p>
            <a:pPr lvl="1"/>
            <a:r>
              <a:rPr lang="lt-LT" dirty="0" smtClean="0"/>
              <a:t>Specifiniai instituciniai</a:t>
            </a:r>
          </a:p>
          <a:p>
            <a:pPr lvl="1"/>
            <a:r>
              <a:rPr lang="lt-LT" dirty="0" smtClean="0"/>
              <a:t>Bendrieji</a:t>
            </a:r>
          </a:p>
          <a:p>
            <a:r>
              <a:rPr lang="lt-LT" dirty="0" smtClean="0"/>
              <a:t>Naudotojai</a:t>
            </a:r>
          </a:p>
          <a:p>
            <a:r>
              <a:rPr lang="lt-LT" dirty="0" smtClean="0"/>
              <a:t>Vaidmenys</a:t>
            </a:r>
          </a:p>
          <a:p>
            <a:endParaRPr lang="lt-LT" dirty="0"/>
          </a:p>
        </p:txBody>
      </p:sp>
      <p:sp>
        <p:nvSpPr>
          <p:cNvPr id="4" name="Tytuł 3"/>
          <p:cNvSpPr>
            <a:spLocks noGrp="1"/>
          </p:cNvSpPr>
          <p:nvPr>
            <p:ph type="title"/>
          </p:nvPr>
        </p:nvSpPr>
        <p:spPr/>
        <p:txBody>
          <a:bodyPr/>
          <a:lstStyle/>
          <a:p>
            <a:r>
              <a:rPr lang="lt-LT" dirty="0"/>
              <a:t>Administravimas</a:t>
            </a:r>
            <a:endParaRPr lang="en-GB" dirty="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19427" y="2711057"/>
            <a:ext cx="5819774" cy="32992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6781414"/>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dtytuł 1"/>
          <p:cNvSpPr>
            <a:spLocks noGrp="1"/>
          </p:cNvSpPr>
          <p:nvPr>
            <p:ph type="subTitle" idx="1"/>
          </p:nvPr>
        </p:nvSpPr>
        <p:spPr>
          <a:xfrm>
            <a:off x="398291" y="589786"/>
            <a:ext cx="8437978" cy="486539"/>
          </a:xfrm>
        </p:spPr>
        <p:txBody>
          <a:bodyPr/>
          <a:lstStyle/>
          <a:p>
            <a:r>
              <a:rPr lang="lt-LT" dirty="0" smtClean="0"/>
              <a:t>9:00–10:30	Pirmoji </a:t>
            </a:r>
            <a:r>
              <a:rPr lang="lt-LT" dirty="0"/>
              <a:t>mokymų dalis</a:t>
            </a:r>
          </a:p>
          <a:p>
            <a:endParaRPr lang="lt-LT" dirty="0"/>
          </a:p>
        </p:txBody>
      </p:sp>
      <p:sp>
        <p:nvSpPr>
          <p:cNvPr id="3" name="Symbol zastępczy numeru slajdu 2"/>
          <p:cNvSpPr>
            <a:spLocks noGrp="1"/>
          </p:cNvSpPr>
          <p:nvPr>
            <p:ph type="sldNum" sz="quarter" idx="12"/>
          </p:nvPr>
        </p:nvSpPr>
        <p:spPr/>
        <p:txBody>
          <a:bodyPr/>
          <a:lstStyle/>
          <a:p>
            <a:fld id="{9DC1E638-3F78-4E0D-883A-B278700C48C0}" type="slidenum">
              <a:rPr lang="en-GB" noProof="0" smtClean="0"/>
              <a:pPr/>
              <a:t>5</a:t>
            </a:fld>
            <a:endParaRPr lang="en-GB" noProof="0" dirty="0"/>
          </a:p>
        </p:txBody>
      </p:sp>
      <p:sp>
        <p:nvSpPr>
          <p:cNvPr id="4" name="Symbol zastępczy tekstu 3"/>
          <p:cNvSpPr>
            <a:spLocks noGrp="1"/>
          </p:cNvSpPr>
          <p:nvPr>
            <p:ph type="body" sz="quarter" idx="13"/>
          </p:nvPr>
        </p:nvSpPr>
        <p:spPr>
          <a:xfrm>
            <a:off x="394970" y="1095375"/>
            <a:ext cx="8425974" cy="5381625"/>
          </a:xfrm>
        </p:spPr>
        <p:txBody>
          <a:bodyPr/>
          <a:lstStyle/>
          <a:p>
            <a:pPr>
              <a:spcBef>
                <a:spcPts val="300"/>
              </a:spcBef>
            </a:pPr>
            <a:r>
              <a:rPr lang="lt-LT" dirty="0" smtClean="0"/>
              <a:t>Įvadas</a:t>
            </a:r>
          </a:p>
          <a:p>
            <a:pPr lvl="3">
              <a:spcBef>
                <a:spcPts val="300"/>
              </a:spcBef>
            </a:pPr>
            <a:r>
              <a:rPr lang="lt-LT" dirty="0" smtClean="0">
                <a:solidFill>
                  <a:schemeClr val="bg1"/>
                </a:solidFill>
              </a:rPr>
              <a:t>Dienotvarkės aptarimas</a:t>
            </a:r>
          </a:p>
          <a:p>
            <a:pPr lvl="3">
              <a:spcBef>
                <a:spcPts val="300"/>
              </a:spcBef>
            </a:pPr>
            <a:r>
              <a:rPr lang="lt-LT" dirty="0" err="1">
                <a:solidFill>
                  <a:schemeClr val="bg1"/>
                </a:solidFill>
              </a:rPr>
              <a:t>eLABa</a:t>
            </a:r>
            <a:r>
              <a:rPr lang="lt-LT" dirty="0">
                <a:solidFill>
                  <a:schemeClr val="bg1"/>
                </a:solidFill>
              </a:rPr>
              <a:t> pristatymas</a:t>
            </a:r>
            <a:endParaRPr lang="lt-LT" dirty="0" smtClean="0">
              <a:solidFill>
                <a:schemeClr val="bg1"/>
              </a:solidFill>
            </a:endParaRPr>
          </a:p>
          <a:p>
            <a:pPr>
              <a:spcBef>
                <a:spcPts val="300"/>
              </a:spcBef>
            </a:pPr>
            <a:r>
              <a:rPr lang="lt-LT" dirty="0" smtClean="0"/>
              <a:t>Bendrieji darbo su sistema principai</a:t>
            </a:r>
          </a:p>
          <a:p>
            <a:pPr lvl="3">
              <a:spcBef>
                <a:spcPts val="300"/>
              </a:spcBef>
            </a:pPr>
            <a:r>
              <a:rPr lang="lt-LT" dirty="0">
                <a:solidFill>
                  <a:schemeClr val="bg1"/>
                </a:solidFill>
              </a:rPr>
              <a:t>Prisijungimas prie sistemos</a:t>
            </a:r>
          </a:p>
          <a:p>
            <a:pPr lvl="3">
              <a:spcBef>
                <a:spcPts val="300"/>
              </a:spcBef>
            </a:pPr>
            <a:r>
              <a:rPr lang="lt-LT" dirty="0">
                <a:solidFill>
                  <a:schemeClr val="bg1"/>
                </a:solidFill>
              </a:rPr>
              <a:t>Naudotojo sąsaja, meniu punktai, skirtingi naudotojai</a:t>
            </a:r>
          </a:p>
          <a:p>
            <a:pPr lvl="3">
              <a:spcBef>
                <a:spcPts val="300"/>
              </a:spcBef>
            </a:pPr>
            <a:r>
              <a:rPr lang="lt-LT" dirty="0">
                <a:solidFill>
                  <a:schemeClr val="bg1"/>
                </a:solidFill>
              </a:rPr>
              <a:t>Mano profilis</a:t>
            </a:r>
          </a:p>
          <a:p>
            <a:pPr>
              <a:spcBef>
                <a:spcPts val="300"/>
              </a:spcBef>
            </a:pPr>
            <a:r>
              <a:rPr lang="lt-LT" dirty="0" smtClean="0"/>
              <a:t>Dokumentų </a:t>
            </a:r>
            <a:r>
              <a:rPr lang="lt-LT" dirty="0"/>
              <a:t>duomenų </a:t>
            </a:r>
            <a:r>
              <a:rPr lang="lt-LT" dirty="0" smtClean="0"/>
              <a:t>įvedimas</a:t>
            </a:r>
          </a:p>
          <a:p>
            <a:pPr lvl="3">
              <a:spcBef>
                <a:spcPts val="300"/>
              </a:spcBef>
            </a:pPr>
            <a:r>
              <a:rPr lang="lt-LT" dirty="0">
                <a:solidFill>
                  <a:schemeClr val="bg1"/>
                </a:solidFill>
              </a:rPr>
              <a:t>PDB dokumento duomenų įvedimas (autoriaus sąsaja – vedlys</a:t>
            </a:r>
            <a:r>
              <a:rPr lang="lt-LT" dirty="0" smtClean="0">
                <a:solidFill>
                  <a:schemeClr val="bg1"/>
                </a:solidFill>
              </a:rPr>
              <a:t>)</a:t>
            </a:r>
          </a:p>
          <a:p>
            <a:pPr lvl="4"/>
            <a:r>
              <a:rPr lang="lt-LT" dirty="0">
                <a:solidFill>
                  <a:schemeClr val="bg1"/>
                </a:solidFill>
              </a:rPr>
              <a:t>Be licencinės </a:t>
            </a:r>
            <a:r>
              <a:rPr lang="lt-LT" dirty="0" smtClean="0">
                <a:solidFill>
                  <a:schemeClr val="bg1"/>
                </a:solidFill>
              </a:rPr>
              <a:t>sutarties</a:t>
            </a:r>
            <a:endParaRPr lang="lt-LT" sz="2400" dirty="0">
              <a:solidFill>
                <a:schemeClr val="bg1"/>
              </a:solidFill>
            </a:endParaRPr>
          </a:p>
          <a:p>
            <a:pPr lvl="4"/>
            <a:r>
              <a:rPr lang="lt-LT" dirty="0">
                <a:solidFill>
                  <a:schemeClr val="bg1"/>
                </a:solidFill>
              </a:rPr>
              <a:t>Su licencine sutartimi</a:t>
            </a:r>
            <a:endParaRPr lang="lt-LT" dirty="0" smtClean="0">
              <a:solidFill>
                <a:schemeClr val="bg1"/>
              </a:solidFill>
            </a:endParaRPr>
          </a:p>
          <a:p>
            <a:pPr lvl="3">
              <a:spcBef>
                <a:spcPts val="300"/>
              </a:spcBef>
            </a:pPr>
            <a:r>
              <a:rPr lang="lt-LT" dirty="0">
                <a:solidFill>
                  <a:schemeClr val="bg1"/>
                </a:solidFill>
              </a:rPr>
              <a:t>ETD dokumento duomenų įvedimas (autoriaus/studento sąsaja – vedlys</a:t>
            </a:r>
            <a:r>
              <a:rPr lang="lt-LT" dirty="0" smtClean="0">
                <a:solidFill>
                  <a:schemeClr val="bg1"/>
                </a:solidFill>
              </a:rPr>
              <a:t>)</a:t>
            </a:r>
          </a:p>
          <a:p>
            <a:pPr lvl="4"/>
            <a:r>
              <a:rPr lang="lt-LT" dirty="0">
                <a:solidFill>
                  <a:schemeClr val="bg1"/>
                </a:solidFill>
              </a:rPr>
              <a:t>Be licencinės </a:t>
            </a:r>
            <a:r>
              <a:rPr lang="lt-LT" dirty="0" smtClean="0">
                <a:solidFill>
                  <a:schemeClr val="bg1"/>
                </a:solidFill>
              </a:rPr>
              <a:t>sutarties</a:t>
            </a:r>
            <a:endParaRPr lang="lt-LT" sz="2400" dirty="0">
              <a:solidFill>
                <a:schemeClr val="bg1"/>
              </a:solidFill>
            </a:endParaRPr>
          </a:p>
          <a:p>
            <a:pPr lvl="4"/>
            <a:r>
              <a:rPr lang="lt-LT" dirty="0">
                <a:solidFill>
                  <a:schemeClr val="bg1"/>
                </a:solidFill>
              </a:rPr>
              <a:t>Su licencine </a:t>
            </a:r>
            <a:r>
              <a:rPr lang="lt-LT" dirty="0" smtClean="0">
                <a:solidFill>
                  <a:schemeClr val="bg1"/>
                </a:solidFill>
              </a:rPr>
              <a:t>sutartimi</a:t>
            </a:r>
          </a:p>
          <a:p>
            <a:pPr>
              <a:spcBef>
                <a:spcPts val="300"/>
              </a:spcBef>
            </a:pPr>
            <a:r>
              <a:rPr lang="lt-LT" dirty="0" smtClean="0"/>
              <a:t>Praktinė užduotis</a:t>
            </a:r>
            <a:endParaRPr lang="en-US" dirty="0"/>
          </a:p>
        </p:txBody>
      </p:sp>
    </p:spTree>
    <p:extLst>
      <p:ext uri="{BB962C8B-B14F-4D97-AF65-F5344CB8AC3E}">
        <p14:creationId xmlns:p14="http://schemas.microsoft.com/office/powerpoint/2010/main" val="3522377868"/>
      </p:ext>
    </p:extLst>
  </p:cSld>
  <p:clrMapOvr>
    <a:masterClrMapping/>
  </p:clrMapOvr>
  <p:transition>
    <p:fad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numeru slajdu 1"/>
          <p:cNvSpPr>
            <a:spLocks noGrp="1"/>
          </p:cNvSpPr>
          <p:nvPr>
            <p:ph type="sldNum" sz="quarter" idx="12"/>
          </p:nvPr>
        </p:nvSpPr>
        <p:spPr/>
        <p:txBody>
          <a:bodyPr/>
          <a:lstStyle/>
          <a:p>
            <a:fld id="{9DC1E638-3F78-4E0D-883A-B278700C48C0}" type="slidenum">
              <a:rPr lang="en-GB" noProof="0" smtClean="0"/>
              <a:pPr/>
              <a:t>50</a:t>
            </a:fld>
            <a:endParaRPr lang="en-GB" noProof="0" dirty="0"/>
          </a:p>
        </p:txBody>
      </p:sp>
      <p:sp>
        <p:nvSpPr>
          <p:cNvPr id="3" name="Symbol zastępczy zawartości 2"/>
          <p:cNvSpPr>
            <a:spLocks noGrp="1"/>
          </p:cNvSpPr>
          <p:nvPr>
            <p:ph idx="1"/>
          </p:nvPr>
        </p:nvSpPr>
        <p:spPr/>
        <p:txBody>
          <a:bodyPr>
            <a:normAutofit fontScale="92500" lnSpcReduction="20000"/>
          </a:bodyPr>
          <a:lstStyle/>
          <a:p>
            <a:pPr marL="0" indent="0">
              <a:buNone/>
            </a:pPr>
            <a:r>
              <a:rPr lang="lt-LT" dirty="0" smtClean="0"/>
              <a:t>Veiksmų žurnale galima atlikti paiešką pagal tokius duomenis:</a:t>
            </a:r>
          </a:p>
          <a:p>
            <a:r>
              <a:rPr lang="lt-LT" dirty="0"/>
              <a:t>Naudotojo pavardė 	</a:t>
            </a:r>
          </a:p>
          <a:p>
            <a:r>
              <a:rPr lang="lt-LT" dirty="0"/>
              <a:t>Naudotojo vardas 	</a:t>
            </a:r>
          </a:p>
          <a:p>
            <a:r>
              <a:rPr lang="lt-LT" dirty="0"/>
              <a:t>Naudotojo asmens kodas 	</a:t>
            </a:r>
          </a:p>
          <a:p>
            <a:r>
              <a:rPr lang="lt-LT" dirty="0"/>
              <a:t>Naudotojo </a:t>
            </a:r>
            <a:r>
              <a:rPr lang="lt-LT" dirty="0" err="1"/>
              <a:t>el</a:t>
            </a:r>
            <a:r>
              <a:rPr lang="lt-LT" dirty="0"/>
              <a:t>. paštas 	</a:t>
            </a:r>
          </a:p>
          <a:p>
            <a:r>
              <a:rPr lang="lt-LT" dirty="0"/>
              <a:t>Institucija 	</a:t>
            </a:r>
          </a:p>
          <a:p>
            <a:r>
              <a:rPr lang="lt-LT" dirty="0"/>
              <a:t>Institucijos kodas 	</a:t>
            </a:r>
          </a:p>
          <a:p>
            <a:r>
              <a:rPr lang="lt-LT" dirty="0"/>
              <a:t>Esybės ID 	</a:t>
            </a:r>
          </a:p>
          <a:p>
            <a:r>
              <a:rPr lang="lt-LT" dirty="0"/>
              <a:t>Esybės kodas 	</a:t>
            </a:r>
          </a:p>
          <a:p>
            <a:r>
              <a:rPr lang="lt-LT" dirty="0"/>
              <a:t>Esybės tipas 	</a:t>
            </a:r>
          </a:p>
          <a:p>
            <a:r>
              <a:rPr lang="lt-LT" dirty="0"/>
              <a:t>Esybės antraštė 	</a:t>
            </a:r>
          </a:p>
          <a:p>
            <a:r>
              <a:rPr lang="lt-LT" dirty="0"/>
              <a:t>Veiksmas 	</a:t>
            </a:r>
          </a:p>
          <a:p>
            <a:r>
              <a:rPr lang="lt-LT" dirty="0"/>
              <a:t>Esybės klasė 	</a:t>
            </a:r>
          </a:p>
          <a:p>
            <a:r>
              <a:rPr lang="lt-LT" dirty="0"/>
              <a:t>Data ir laikas</a:t>
            </a:r>
          </a:p>
        </p:txBody>
      </p:sp>
      <p:sp>
        <p:nvSpPr>
          <p:cNvPr id="4" name="Tytuł 3"/>
          <p:cNvSpPr>
            <a:spLocks noGrp="1"/>
          </p:cNvSpPr>
          <p:nvPr>
            <p:ph type="title"/>
          </p:nvPr>
        </p:nvSpPr>
        <p:spPr/>
        <p:txBody>
          <a:bodyPr/>
          <a:lstStyle/>
          <a:p>
            <a:r>
              <a:rPr lang="lt-LT" dirty="0"/>
              <a:t>Veiksmų žurnalas</a:t>
            </a:r>
            <a:endParaRPr lang="en-GB"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04922" y="2051148"/>
            <a:ext cx="5872353" cy="45877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87450116"/>
      </p:ext>
    </p:extLst>
  </p:cSld>
  <p:clrMapOvr>
    <a:masterClrMapping/>
  </p:clrMapOvr>
  <p:transition>
    <p:fad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lt-LT" dirty="0" smtClean="0"/>
              <a:t>Praktinė užduotis</a:t>
            </a:r>
            <a:endParaRPr lang="pl-PL" dirty="0"/>
          </a:p>
        </p:txBody>
      </p:sp>
    </p:spTree>
    <p:extLst>
      <p:ext uri="{BB962C8B-B14F-4D97-AF65-F5344CB8AC3E}">
        <p14:creationId xmlns:p14="http://schemas.microsoft.com/office/powerpoint/2010/main" val="1288245460"/>
      </p:ext>
    </p:extLst>
  </p:cSld>
  <p:clrMapOvr>
    <a:masterClrMapping/>
  </p:clrMapOvr>
  <p:transition>
    <p:fad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ymbol zastępczy tekstu 4"/>
          <p:cNvSpPr>
            <a:spLocks noGrp="1"/>
          </p:cNvSpPr>
          <p:nvPr>
            <p:ph type="body" sz="quarter" idx="13"/>
          </p:nvPr>
        </p:nvSpPr>
        <p:spPr>
          <a:xfrm>
            <a:off x="1626870" y="1981199"/>
            <a:ext cx="5250180" cy="3971925"/>
          </a:xfrm>
        </p:spPr>
        <p:txBody>
          <a:bodyPr/>
          <a:lstStyle/>
          <a:p>
            <a:pPr algn="just"/>
            <a:r>
              <a:rPr lang="lt-LT" dirty="0" smtClean="0"/>
              <a:t>Prisijunkite prie </a:t>
            </a:r>
            <a:r>
              <a:rPr lang="lt-LT" dirty="0" err="1" smtClean="0"/>
              <a:t>eLABa</a:t>
            </a:r>
            <a:r>
              <a:rPr lang="lt-LT" dirty="0" smtClean="0"/>
              <a:t> talpyklos su naudotoju, kuris turi administratoriaus vaidmenį, pasirinkite klasifikatorių „Duomenų bazės“. Atlikite tokius veiksmus:</a:t>
            </a:r>
          </a:p>
          <a:p>
            <a:pPr marL="285750" indent="-285750">
              <a:buFont typeface="Wingdings" pitchFamily="2" charset="2"/>
              <a:buChar char="§"/>
            </a:pPr>
            <a:r>
              <a:rPr lang="lt-LT" dirty="0" smtClean="0"/>
              <a:t>Sukurkite naują reikšmę</a:t>
            </a:r>
          </a:p>
          <a:p>
            <a:pPr marL="285750" indent="-285750">
              <a:buFont typeface="Wingdings" pitchFamily="2" charset="2"/>
              <a:buChar char="§"/>
            </a:pPr>
            <a:r>
              <a:rPr lang="lt-LT" dirty="0" smtClean="0"/>
              <a:t>Atlikite sukurtos reikšmės paiešką</a:t>
            </a:r>
          </a:p>
          <a:p>
            <a:pPr marL="285750" indent="-285750">
              <a:buFont typeface="Wingdings" pitchFamily="2" charset="2"/>
              <a:buChar char="§"/>
            </a:pPr>
            <a:r>
              <a:rPr lang="lt-LT" dirty="0" smtClean="0"/>
              <a:t>Redaguokite surastą reikšmę (nurodykite istorinį DB pavadinimą bei priskirkite aukštesnio lygio reikšmę)</a:t>
            </a:r>
          </a:p>
          <a:p>
            <a:pPr marL="285750" indent="-285750">
              <a:buFont typeface="Wingdings" pitchFamily="2" charset="2"/>
              <a:buChar char="§"/>
            </a:pPr>
            <a:r>
              <a:rPr lang="lt-LT" dirty="0" smtClean="0"/>
              <a:t>Atlikite DB paiešką pagal istorinį pavadinimą</a:t>
            </a:r>
          </a:p>
          <a:p>
            <a:pPr marL="285750" indent="-285750">
              <a:buFont typeface="Wingdings" pitchFamily="2" charset="2"/>
              <a:buChar char="§"/>
            </a:pPr>
            <a:r>
              <a:rPr lang="lt-LT" dirty="0" smtClean="0"/>
              <a:t>Pašalinkite surastą DB reikšmę</a:t>
            </a:r>
          </a:p>
          <a:p>
            <a:pPr algn="just"/>
            <a:r>
              <a:rPr lang="lt-LT" dirty="0" smtClean="0"/>
              <a:t>Informacija prisijungimui:</a:t>
            </a:r>
            <a:endParaRPr lang="en-GB" dirty="0" smtClean="0"/>
          </a:p>
          <a:p>
            <a:pPr marL="285750" indent="-285750">
              <a:buFont typeface="Wingdings" pitchFamily="2" charset="2"/>
              <a:buChar char="§"/>
            </a:pPr>
            <a:r>
              <a:rPr lang="lt-LT" dirty="0" err="1" smtClean="0"/>
              <a:t>eLABa</a:t>
            </a:r>
            <a:r>
              <a:rPr lang="lt-LT" dirty="0" smtClean="0"/>
              <a:t> talpyklos adresas: </a:t>
            </a:r>
            <a:r>
              <a:rPr lang="lt-LT" dirty="0" smtClean="0">
                <a:hlinkClick r:id="rId3"/>
              </a:rPr>
              <a:t>http://158.129.159.127:8080/</a:t>
            </a:r>
            <a:r>
              <a:rPr lang="lt-LT" dirty="0" err="1" smtClean="0">
                <a:hlinkClick r:id="rId3"/>
              </a:rPr>
              <a:t>elaba-web</a:t>
            </a:r>
            <a:r>
              <a:rPr lang="lt-LT" dirty="0" smtClean="0">
                <a:hlinkClick r:id="rId3"/>
              </a:rPr>
              <a:t>/</a:t>
            </a:r>
            <a:endParaRPr lang="lt-LT" dirty="0" smtClean="0"/>
          </a:p>
          <a:p>
            <a:pPr marL="285750" indent="-285750">
              <a:buFont typeface="Wingdings" pitchFamily="2" charset="2"/>
              <a:buChar char="§"/>
            </a:pPr>
            <a:r>
              <a:rPr lang="lt-LT" dirty="0" smtClean="0"/>
              <a:t>Naudotojas: </a:t>
            </a:r>
            <a:r>
              <a:rPr lang="lt-LT" dirty="0" err="1" smtClean="0"/>
              <a:t>all.admin@asseco.lt</a:t>
            </a:r>
            <a:r>
              <a:rPr lang="lt-LT" dirty="0" smtClean="0"/>
              <a:t>/</a:t>
            </a:r>
            <a:r>
              <a:rPr lang="lt-LT" dirty="0" err="1" smtClean="0"/>
              <a:t>admin</a:t>
            </a:r>
            <a:endParaRPr lang="lt-LT" dirty="0" smtClean="0"/>
          </a:p>
        </p:txBody>
      </p:sp>
      <p:sp>
        <p:nvSpPr>
          <p:cNvPr id="2" name="Tytuł 1"/>
          <p:cNvSpPr>
            <a:spLocks noGrp="1"/>
          </p:cNvSpPr>
          <p:nvPr>
            <p:ph type="title"/>
          </p:nvPr>
        </p:nvSpPr>
        <p:spPr/>
        <p:txBody>
          <a:bodyPr/>
          <a:lstStyle/>
          <a:p>
            <a:r>
              <a:rPr lang="lt-LT" dirty="0" smtClean="0"/>
              <a:t>Klasifikatorių administravimas</a:t>
            </a:r>
            <a:endParaRPr lang="en-GB" dirty="0"/>
          </a:p>
        </p:txBody>
      </p:sp>
    </p:spTree>
    <p:extLst>
      <p:ext uri="{BB962C8B-B14F-4D97-AF65-F5344CB8AC3E}">
        <p14:creationId xmlns:p14="http://schemas.microsoft.com/office/powerpoint/2010/main" val="2724800713"/>
      </p:ext>
    </p:extLst>
  </p:cSld>
  <p:clrMapOvr>
    <a:masterClrMapping/>
  </p:clrMapOvr>
  <p:transition>
    <p:fade/>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ymbol zastępczy tekstu 4"/>
          <p:cNvSpPr>
            <a:spLocks noGrp="1"/>
          </p:cNvSpPr>
          <p:nvPr>
            <p:ph type="body" sz="quarter" idx="13"/>
          </p:nvPr>
        </p:nvSpPr>
        <p:spPr>
          <a:xfrm>
            <a:off x="1626870" y="1981199"/>
            <a:ext cx="5250180" cy="3971925"/>
          </a:xfrm>
        </p:spPr>
        <p:txBody>
          <a:bodyPr/>
          <a:lstStyle/>
          <a:p>
            <a:pPr algn="just"/>
            <a:r>
              <a:rPr lang="lt-LT" dirty="0" smtClean="0"/>
              <a:t>Prisijunkite prie </a:t>
            </a:r>
            <a:r>
              <a:rPr lang="lt-LT" dirty="0" err="1" smtClean="0"/>
              <a:t>eLABa</a:t>
            </a:r>
            <a:r>
              <a:rPr lang="lt-LT" dirty="0" smtClean="0"/>
              <a:t> talpyklos su naudotoju, kuris turi administratoriaus vaidmenį, pasirinkite meniu punktą „Naudotojai“. Atlikite tokius veiksmus:</a:t>
            </a:r>
          </a:p>
          <a:p>
            <a:pPr marL="285750" indent="-285750">
              <a:buFont typeface="Wingdings" pitchFamily="2" charset="2"/>
              <a:buChar char="§"/>
            </a:pPr>
            <a:r>
              <a:rPr lang="lt-LT" dirty="0" smtClean="0"/>
              <a:t>Sukurkite naują naudotoją (nurodykite asmens duomenis, slaptažodį, darbo vietos, studijų duomenis, priskirkite naudotojui vaidmenį)</a:t>
            </a:r>
          </a:p>
          <a:p>
            <a:pPr marL="285750" indent="-285750">
              <a:buFont typeface="Wingdings" pitchFamily="2" charset="2"/>
              <a:buChar char="§"/>
            </a:pPr>
            <a:r>
              <a:rPr lang="lt-LT" dirty="0" smtClean="0"/>
              <a:t>Prisijunkite prie sistemos su naujai sukurtu naudotoju, atlikite vieną iš naudotojui pagal įgaliojimus galimų veiksmų</a:t>
            </a:r>
          </a:p>
          <a:p>
            <a:pPr marL="285750" indent="-285750">
              <a:buFont typeface="Wingdings" pitchFamily="2" charset="2"/>
              <a:buChar char="§"/>
            </a:pPr>
            <a:r>
              <a:rPr lang="lt-LT" dirty="0" smtClean="0"/>
              <a:t>Prisijunkite kaip administratorius, „užblokuokite“ prisijungimą anksčiau sukurtam naudotojui</a:t>
            </a:r>
          </a:p>
          <a:p>
            <a:pPr marL="285750" indent="-285750">
              <a:buFont typeface="Wingdings" pitchFamily="2" charset="2"/>
              <a:buChar char="§"/>
            </a:pPr>
            <a:r>
              <a:rPr lang="lt-LT" dirty="0" smtClean="0"/>
              <a:t>Pabandykite jungtis su negaliojančio naudotojo duomenimis</a:t>
            </a:r>
          </a:p>
        </p:txBody>
      </p:sp>
      <p:sp>
        <p:nvSpPr>
          <p:cNvPr id="2" name="Tytuł 1"/>
          <p:cNvSpPr>
            <a:spLocks noGrp="1"/>
          </p:cNvSpPr>
          <p:nvPr>
            <p:ph type="title"/>
          </p:nvPr>
        </p:nvSpPr>
        <p:spPr/>
        <p:txBody>
          <a:bodyPr/>
          <a:lstStyle/>
          <a:p>
            <a:r>
              <a:rPr lang="lt-LT" dirty="0" smtClean="0"/>
              <a:t>Naudotojo duomenų administravimas</a:t>
            </a:r>
            <a:endParaRPr lang="en-GB" dirty="0"/>
          </a:p>
        </p:txBody>
      </p:sp>
    </p:spTree>
    <p:extLst>
      <p:ext uri="{BB962C8B-B14F-4D97-AF65-F5344CB8AC3E}">
        <p14:creationId xmlns:p14="http://schemas.microsoft.com/office/powerpoint/2010/main" val="2250452742"/>
      </p:ext>
    </p:extLst>
  </p:cSld>
  <p:clrMapOvr>
    <a:masterClrMapping/>
  </p:clrMapOvr>
  <p:transition>
    <p:fade/>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ymbol zastępczy tekstu 4"/>
          <p:cNvSpPr>
            <a:spLocks noGrp="1"/>
          </p:cNvSpPr>
          <p:nvPr>
            <p:ph type="body" sz="quarter" idx="13"/>
          </p:nvPr>
        </p:nvSpPr>
        <p:spPr>
          <a:xfrm>
            <a:off x="1626870" y="1981200"/>
            <a:ext cx="5250180" cy="3781426"/>
          </a:xfrm>
        </p:spPr>
        <p:txBody>
          <a:bodyPr/>
          <a:lstStyle/>
          <a:p>
            <a:pPr algn="just"/>
            <a:r>
              <a:rPr lang="lt-LT" dirty="0" smtClean="0"/>
              <a:t>Prisijunkite prie </a:t>
            </a:r>
            <a:r>
              <a:rPr lang="lt-LT" dirty="0" err="1" smtClean="0"/>
              <a:t>eLABa</a:t>
            </a:r>
            <a:r>
              <a:rPr lang="lt-LT" dirty="0" smtClean="0"/>
              <a:t> talpyklos su naudotoju, kuris turi administratoriaus vaidmenį, pasirinkite meniu punktą „Veiksmų žurnalas“. Atlikite tokius veiksmus:</a:t>
            </a:r>
          </a:p>
          <a:p>
            <a:pPr marL="285750" indent="-285750">
              <a:buFont typeface="Wingdings" pitchFamily="2" charset="2"/>
              <a:buChar char="§"/>
            </a:pPr>
            <a:r>
              <a:rPr lang="lt-LT" dirty="0" smtClean="0"/>
              <a:t>Suraskite kokie veiksmai buvo atlikti su jūsų šiandien sukurtu dokumentu</a:t>
            </a:r>
          </a:p>
          <a:p>
            <a:pPr marL="285750" indent="-285750">
              <a:buFont typeface="Wingdings" pitchFamily="2" charset="2"/>
              <a:buChar char="§"/>
            </a:pPr>
            <a:r>
              <a:rPr lang="lt-LT" dirty="0" smtClean="0"/>
              <a:t>Kokius veiksmus per šiandienos mokymus (nuo 9 iki 15 </a:t>
            </a:r>
            <a:r>
              <a:rPr lang="lt-LT" dirty="0" err="1" smtClean="0"/>
              <a:t>val</a:t>
            </a:r>
            <a:r>
              <a:rPr lang="lt-LT" dirty="0" smtClean="0"/>
              <a:t>. ) sistemoje atliko naudotojas „Bibliotekininkas“</a:t>
            </a:r>
          </a:p>
          <a:p>
            <a:pPr algn="just"/>
            <a:r>
              <a:rPr lang="lt-LT" dirty="0" smtClean="0"/>
              <a:t>Informacija prisijungimui:</a:t>
            </a:r>
            <a:endParaRPr lang="en-GB" dirty="0" smtClean="0"/>
          </a:p>
          <a:p>
            <a:pPr marL="285750" indent="-285750">
              <a:buFont typeface="Wingdings" pitchFamily="2" charset="2"/>
              <a:buChar char="§"/>
            </a:pPr>
            <a:r>
              <a:rPr lang="lt-LT" dirty="0" err="1" smtClean="0"/>
              <a:t>eLABa</a:t>
            </a:r>
            <a:r>
              <a:rPr lang="lt-LT" dirty="0" smtClean="0"/>
              <a:t> talpyklos adresas: </a:t>
            </a:r>
            <a:r>
              <a:rPr lang="lt-LT" dirty="0" smtClean="0">
                <a:hlinkClick r:id="rId3"/>
              </a:rPr>
              <a:t>http://158.129.159.127:8080/</a:t>
            </a:r>
            <a:r>
              <a:rPr lang="lt-LT" dirty="0" err="1" smtClean="0">
                <a:hlinkClick r:id="rId3"/>
              </a:rPr>
              <a:t>elaba-web</a:t>
            </a:r>
            <a:r>
              <a:rPr lang="lt-LT" dirty="0" smtClean="0">
                <a:hlinkClick r:id="rId3"/>
              </a:rPr>
              <a:t>/</a:t>
            </a:r>
            <a:endParaRPr lang="lt-LT" dirty="0" smtClean="0"/>
          </a:p>
          <a:p>
            <a:pPr marL="285750" indent="-285750">
              <a:buFont typeface="Wingdings" pitchFamily="2" charset="2"/>
              <a:buChar char="§"/>
            </a:pPr>
            <a:r>
              <a:rPr lang="lt-LT" dirty="0" smtClean="0"/>
              <a:t>Naudotojas: </a:t>
            </a:r>
            <a:r>
              <a:rPr lang="lt-LT" dirty="0" err="1" smtClean="0"/>
              <a:t>all.admin@asseco.lt</a:t>
            </a:r>
            <a:r>
              <a:rPr lang="lt-LT" dirty="0" smtClean="0"/>
              <a:t>/</a:t>
            </a:r>
            <a:r>
              <a:rPr lang="lt-LT" dirty="0" err="1" smtClean="0"/>
              <a:t>admin</a:t>
            </a:r>
            <a:endParaRPr lang="lt-LT" dirty="0" smtClean="0"/>
          </a:p>
        </p:txBody>
      </p:sp>
      <p:sp>
        <p:nvSpPr>
          <p:cNvPr id="2" name="Tytuł 1"/>
          <p:cNvSpPr>
            <a:spLocks noGrp="1"/>
          </p:cNvSpPr>
          <p:nvPr>
            <p:ph type="title"/>
          </p:nvPr>
        </p:nvSpPr>
        <p:spPr/>
        <p:txBody>
          <a:bodyPr/>
          <a:lstStyle/>
          <a:p>
            <a:r>
              <a:rPr lang="lt-LT" dirty="0" smtClean="0"/>
              <a:t>Darbas su veiksmų žurnalu</a:t>
            </a:r>
            <a:endParaRPr lang="en-GB" dirty="0"/>
          </a:p>
        </p:txBody>
      </p:sp>
    </p:spTree>
    <p:extLst>
      <p:ext uri="{BB962C8B-B14F-4D97-AF65-F5344CB8AC3E}">
        <p14:creationId xmlns:p14="http://schemas.microsoft.com/office/powerpoint/2010/main" val="1949255978"/>
      </p:ext>
    </p:extLst>
  </p:cSld>
  <p:clrMapOvr>
    <a:masterClrMapping/>
  </p:clrMapOvr>
  <p:transition>
    <p:fade/>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numeru slajdu 1"/>
          <p:cNvSpPr>
            <a:spLocks noGrp="1"/>
          </p:cNvSpPr>
          <p:nvPr>
            <p:ph type="sldNum" sz="quarter" idx="12"/>
          </p:nvPr>
        </p:nvSpPr>
        <p:spPr/>
        <p:txBody>
          <a:bodyPr/>
          <a:lstStyle/>
          <a:p>
            <a:fld id="{9DC1E638-3F78-4E0D-883A-B278700C48C0}" type="slidenum">
              <a:rPr lang="pl-PL" smtClean="0"/>
              <a:pPr/>
              <a:t>55</a:t>
            </a:fld>
            <a:endParaRPr lang="pl-PL" dirty="0"/>
          </a:p>
        </p:txBody>
      </p:sp>
      <p:sp>
        <p:nvSpPr>
          <p:cNvPr id="43" name="Titel 42"/>
          <p:cNvSpPr>
            <a:spLocks noGrp="1"/>
          </p:cNvSpPr>
          <p:nvPr>
            <p:ph type="title"/>
          </p:nvPr>
        </p:nvSpPr>
        <p:spPr bwMode="gray"/>
        <p:txBody>
          <a:bodyPr>
            <a:normAutofit/>
          </a:bodyPr>
          <a:lstStyle/>
          <a:p>
            <a:r>
              <a:rPr lang="lt-LT" sz="3600" dirty="0" smtClean="0"/>
              <a:t>Jūsų klausimai</a:t>
            </a:r>
            <a:endParaRPr lang="en-US" sz="3600" dirty="0"/>
          </a:p>
        </p:txBody>
      </p:sp>
      <p:sp>
        <p:nvSpPr>
          <p:cNvPr id="47" name="Textfeld 46"/>
          <p:cNvSpPr txBox="1"/>
          <p:nvPr/>
        </p:nvSpPr>
        <p:spPr bwMode="gray">
          <a:xfrm>
            <a:off x="5720986" y="1062758"/>
            <a:ext cx="1744388" cy="4508927"/>
          </a:xfrm>
          <a:prstGeom prst="rect">
            <a:avLst/>
          </a:prstGeom>
          <a:noFill/>
        </p:spPr>
        <p:txBody>
          <a:bodyPr wrap="none" rtlCol="0">
            <a:spAutoFit/>
            <a:scene3d>
              <a:camera prst="perspectiveAbove">
                <a:rot lat="20399999" lon="0" rev="21299999"/>
              </a:camera>
              <a:lightRig rig="balanced" dir="t"/>
            </a:scene3d>
            <a:sp3d extrusionH="406400">
              <a:bevelT w="63500" h="63500"/>
              <a:bevelB w="63500" h="63500"/>
            </a:sp3d>
          </a:bodyPr>
          <a:lstStyle/>
          <a:p>
            <a:r>
              <a:rPr lang="en-US" sz="28700" b="1" dirty="0" smtClean="0">
                <a:solidFill>
                  <a:schemeClr val="accent1"/>
                </a:solidFill>
                <a:latin typeface="Agency FB" pitchFamily="34" charset="0"/>
              </a:rPr>
              <a:t>?</a:t>
            </a:r>
            <a:endParaRPr lang="en-US" sz="28700" b="1" dirty="0">
              <a:solidFill>
                <a:schemeClr val="accent1"/>
              </a:solidFill>
              <a:latin typeface="Agency FB" pitchFamily="34" charset="0"/>
            </a:endParaRPr>
          </a:p>
        </p:txBody>
      </p:sp>
      <p:sp>
        <p:nvSpPr>
          <p:cNvPr id="45" name="Textfeld 44"/>
          <p:cNvSpPr txBox="1"/>
          <p:nvPr/>
        </p:nvSpPr>
        <p:spPr bwMode="gray">
          <a:xfrm>
            <a:off x="4533751" y="1471910"/>
            <a:ext cx="2053767" cy="5386090"/>
          </a:xfrm>
          <a:prstGeom prst="rect">
            <a:avLst/>
          </a:prstGeom>
          <a:noFill/>
        </p:spPr>
        <p:txBody>
          <a:bodyPr wrap="none" rtlCol="0">
            <a:spAutoFit/>
            <a:scene3d>
              <a:camera prst="perspectiveHeroicExtremeLeftFacing"/>
              <a:lightRig rig="balanced" dir="t"/>
            </a:scene3d>
            <a:sp3d extrusionH="406400">
              <a:bevelT w="63500" h="63500"/>
              <a:bevelB w="63500" h="63500"/>
            </a:sp3d>
          </a:bodyPr>
          <a:lstStyle/>
          <a:p>
            <a:r>
              <a:rPr lang="en-US" sz="34400" b="1" dirty="0" smtClean="0">
                <a:solidFill>
                  <a:schemeClr val="accent1"/>
                </a:solidFill>
                <a:latin typeface="Agency FB" pitchFamily="34" charset="0"/>
              </a:rPr>
              <a:t>?</a:t>
            </a:r>
            <a:endParaRPr lang="en-US" sz="34400" b="1" dirty="0">
              <a:solidFill>
                <a:schemeClr val="accent1"/>
              </a:solidFill>
              <a:latin typeface="Agency FB" pitchFamily="34" charset="0"/>
            </a:endParaRPr>
          </a:p>
        </p:txBody>
      </p:sp>
      <p:sp>
        <p:nvSpPr>
          <p:cNvPr id="46" name="Textfeld 45"/>
          <p:cNvSpPr txBox="1"/>
          <p:nvPr/>
        </p:nvSpPr>
        <p:spPr bwMode="gray">
          <a:xfrm>
            <a:off x="6947358" y="1445103"/>
            <a:ext cx="2053767" cy="5386090"/>
          </a:xfrm>
          <a:prstGeom prst="rect">
            <a:avLst/>
          </a:prstGeom>
          <a:noFill/>
        </p:spPr>
        <p:txBody>
          <a:bodyPr wrap="none" rtlCol="0">
            <a:spAutoFit/>
            <a:scene3d>
              <a:camera prst="perspectiveContrastingRightFacing">
                <a:rot lat="623785" lon="18963666" rev="813211"/>
              </a:camera>
              <a:lightRig rig="balanced" dir="t"/>
            </a:scene3d>
            <a:sp3d extrusionH="406400">
              <a:bevelT w="63500" h="63500"/>
              <a:bevelB w="63500" h="63500"/>
            </a:sp3d>
          </a:bodyPr>
          <a:lstStyle/>
          <a:p>
            <a:r>
              <a:rPr lang="en-US" sz="34400" b="1" dirty="0" smtClean="0">
                <a:solidFill>
                  <a:schemeClr val="accent1"/>
                </a:solidFill>
                <a:latin typeface="Agency FB" pitchFamily="34" charset="0"/>
              </a:rPr>
              <a:t>?</a:t>
            </a:r>
            <a:endParaRPr lang="en-US" sz="34400" b="1" dirty="0">
              <a:solidFill>
                <a:schemeClr val="accent1"/>
              </a:solidFill>
              <a:latin typeface="Agency FB" pitchFamily="34" charset="0"/>
            </a:endParaRPr>
          </a:p>
        </p:txBody>
      </p:sp>
      <p:sp>
        <p:nvSpPr>
          <p:cNvPr id="48" name="Ellipse 47"/>
          <p:cNvSpPr/>
          <p:nvPr/>
        </p:nvSpPr>
        <p:spPr bwMode="gray">
          <a:xfrm>
            <a:off x="4291525" y="5974668"/>
            <a:ext cx="2538969" cy="316140"/>
          </a:xfrm>
          <a:prstGeom prst="ellipse">
            <a:avLst/>
          </a:prstGeom>
          <a:gradFill flip="none" rotWithShape="1">
            <a:gsLst>
              <a:gs pos="0">
                <a:schemeClr val="tx1">
                  <a:alpha val="23000"/>
                </a:schemeClr>
              </a:gs>
              <a:gs pos="100000">
                <a:schemeClr val="bg1">
                  <a:alpha val="0"/>
                </a:schemeClr>
              </a:gs>
            </a:gsLst>
            <a:path path="shape">
              <a:fillToRect l="50000" t="50000" r="50000" b="50000"/>
            </a:path>
            <a:tileRect/>
          </a:gradFill>
          <a:ln w="12700">
            <a:noFill/>
            <a:round/>
            <a:headEnd/>
            <a:tailEnd/>
          </a:ln>
        </p:spPr>
        <p:txBody>
          <a:bodyPr rtlCol="0" anchor="ctr"/>
          <a:lstStyle/>
          <a:p>
            <a:pPr algn="ctr"/>
            <a:endParaRPr lang="en-US" dirty="0"/>
          </a:p>
        </p:txBody>
      </p:sp>
      <p:sp>
        <p:nvSpPr>
          <p:cNvPr id="49" name="Ellipse 48"/>
          <p:cNvSpPr/>
          <p:nvPr/>
        </p:nvSpPr>
        <p:spPr bwMode="gray">
          <a:xfrm>
            <a:off x="6084056" y="5998101"/>
            <a:ext cx="1393510" cy="283742"/>
          </a:xfrm>
          <a:prstGeom prst="ellipse">
            <a:avLst/>
          </a:prstGeom>
          <a:gradFill flip="none" rotWithShape="1">
            <a:gsLst>
              <a:gs pos="0">
                <a:schemeClr val="tx1">
                  <a:alpha val="23000"/>
                </a:schemeClr>
              </a:gs>
              <a:gs pos="100000">
                <a:schemeClr val="bg1">
                  <a:alpha val="0"/>
                </a:schemeClr>
              </a:gs>
            </a:gsLst>
            <a:path path="shape">
              <a:fillToRect l="50000" t="50000" r="50000" b="50000"/>
            </a:path>
            <a:tileRect/>
          </a:gradFill>
          <a:ln w="12700">
            <a:noFill/>
            <a:round/>
            <a:headEnd/>
            <a:tailEnd/>
          </a:ln>
        </p:spPr>
        <p:txBody>
          <a:bodyPr rtlCol="0" anchor="ctr"/>
          <a:lstStyle/>
          <a:p>
            <a:pPr algn="ctr"/>
            <a:endParaRPr lang="en-US" dirty="0"/>
          </a:p>
        </p:txBody>
      </p:sp>
      <p:sp>
        <p:nvSpPr>
          <p:cNvPr id="51" name="Ellipse 50"/>
          <p:cNvSpPr/>
          <p:nvPr/>
        </p:nvSpPr>
        <p:spPr bwMode="gray">
          <a:xfrm>
            <a:off x="6435829" y="5974668"/>
            <a:ext cx="2538969" cy="316140"/>
          </a:xfrm>
          <a:prstGeom prst="ellipse">
            <a:avLst/>
          </a:prstGeom>
          <a:gradFill flip="none" rotWithShape="1">
            <a:gsLst>
              <a:gs pos="0">
                <a:schemeClr val="tx1">
                  <a:alpha val="23000"/>
                </a:schemeClr>
              </a:gs>
              <a:gs pos="100000">
                <a:schemeClr val="bg1">
                  <a:alpha val="0"/>
                </a:schemeClr>
              </a:gs>
            </a:gsLst>
            <a:path path="shape">
              <a:fillToRect l="50000" t="50000" r="50000" b="50000"/>
            </a:path>
            <a:tileRect/>
          </a:gradFill>
          <a:ln w="12700">
            <a:noFill/>
            <a:round/>
            <a:headEnd/>
            <a:tailEnd/>
          </a:ln>
        </p:spPr>
        <p:txBody>
          <a:bodyPr rtlCol="0" anchor="ctr"/>
          <a:lstStyle/>
          <a:p>
            <a:pPr algn="ctr"/>
            <a:endParaRPr lang="en-US" dirty="0"/>
          </a:p>
        </p:txBody>
      </p:sp>
    </p:spTree>
    <p:extLst>
      <p:ext uri="{BB962C8B-B14F-4D97-AF65-F5344CB8AC3E}">
        <p14:creationId xmlns:p14="http://schemas.microsoft.com/office/powerpoint/2010/main" val="14118189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dtytuł 1"/>
          <p:cNvSpPr>
            <a:spLocks noGrp="1"/>
          </p:cNvSpPr>
          <p:nvPr>
            <p:ph type="subTitle" idx="1"/>
          </p:nvPr>
        </p:nvSpPr>
        <p:spPr/>
        <p:txBody>
          <a:bodyPr/>
          <a:lstStyle/>
          <a:p>
            <a:r>
              <a:rPr lang="lt-LT" dirty="0" smtClean="0"/>
              <a:t>Ačiū</a:t>
            </a:r>
            <a:endParaRPr lang="en-GB" dirty="0"/>
          </a:p>
        </p:txBody>
      </p:sp>
      <p:sp>
        <p:nvSpPr>
          <p:cNvPr id="3" name="Symbol zastępczy numeru slajdu 2"/>
          <p:cNvSpPr>
            <a:spLocks noGrp="1"/>
          </p:cNvSpPr>
          <p:nvPr>
            <p:ph type="sldNum" sz="quarter" idx="12"/>
          </p:nvPr>
        </p:nvSpPr>
        <p:spPr/>
        <p:txBody>
          <a:bodyPr/>
          <a:lstStyle/>
          <a:p>
            <a:fld id="{9DC1E638-3F78-4E0D-883A-B278700C48C0}" type="slidenum">
              <a:rPr lang="en-GB" noProof="0" smtClean="0"/>
              <a:pPr/>
              <a:t>56</a:t>
            </a:fld>
            <a:endParaRPr lang="en-GB" noProof="0" dirty="0"/>
          </a:p>
        </p:txBody>
      </p:sp>
      <p:sp>
        <p:nvSpPr>
          <p:cNvPr id="4" name="Symbol zastępczy tekstu 3"/>
          <p:cNvSpPr>
            <a:spLocks noGrp="1"/>
          </p:cNvSpPr>
          <p:nvPr>
            <p:ph type="body" sz="quarter" idx="13"/>
          </p:nvPr>
        </p:nvSpPr>
        <p:spPr/>
        <p:txBody>
          <a:bodyPr/>
          <a:lstStyle/>
          <a:p>
            <a:r>
              <a:rPr lang="lt-LT" dirty="0" smtClean="0"/>
              <a:t>www.asseco.lt / Tomas </a:t>
            </a:r>
            <a:r>
              <a:rPr lang="lt-LT" dirty="0"/>
              <a:t>V</a:t>
            </a:r>
            <a:r>
              <a:rPr lang="lt-LT" dirty="0" smtClean="0"/>
              <a:t>asiliauskas</a:t>
            </a:r>
          </a:p>
          <a:p>
            <a:endParaRPr lang="en-GB" dirty="0"/>
          </a:p>
        </p:txBody>
      </p:sp>
    </p:spTree>
    <p:extLst>
      <p:ext uri="{BB962C8B-B14F-4D97-AF65-F5344CB8AC3E}">
        <p14:creationId xmlns:p14="http://schemas.microsoft.com/office/powerpoint/2010/main" val="465217407"/>
      </p:ext>
    </p:extLst>
  </p:cSld>
  <p:clrMapOvr>
    <a:masterClrMapping/>
  </p:clrMapOvr>
  <p:transition>
    <p:fade/>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613673578"/>
      </p:ext>
    </p:extLst>
  </p:cSld>
  <p:clrMapOvr>
    <a:masterClrMapping/>
  </p:clrMapOvr>
  <p:transition>
    <p:fade/>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odtytuł 3"/>
          <p:cNvSpPr>
            <a:spLocks noGrp="1"/>
          </p:cNvSpPr>
          <p:nvPr>
            <p:ph type="subTitle" idx="1"/>
          </p:nvPr>
        </p:nvSpPr>
        <p:spPr/>
        <p:txBody>
          <a:bodyPr/>
          <a:lstStyle/>
          <a:p>
            <a:r>
              <a:rPr lang="lt-LT" sz="2800" dirty="0"/>
              <a:t>T</a:t>
            </a:r>
            <a:r>
              <a:rPr lang="lt-LT" sz="2800" dirty="0" smtClean="0"/>
              <a:t>eisinė apsauga</a:t>
            </a:r>
            <a:endParaRPr lang="en-GB" sz="2800" dirty="0"/>
          </a:p>
        </p:txBody>
      </p:sp>
      <p:sp>
        <p:nvSpPr>
          <p:cNvPr id="5" name="Symbol zastępczy tekstu 4"/>
          <p:cNvSpPr>
            <a:spLocks noGrp="1"/>
          </p:cNvSpPr>
          <p:nvPr>
            <p:ph type="body" sz="quarter" idx="13"/>
          </p:nvPr>
        </p:nvSpPr>
        <p:spPr/>
        <p:txBody>
          <a:bodyPr/>
          <a:lstStyle/>
          <a:p>
            <a:pPr marL="0" indent="0" algn="just">
              <a:buNone/>
            </a:pPr>
            <a:r>
              <a:rPr lang="lt-LT" sz="1400" dirty="0" smtClean="0"/>
              <a:t>Šios prezentacijos turinys yra apsaugotas autorinių ir nuosavybės teisių. Tekstas, grafika, fotografijos, garsas, animacija, </a:t>
            </a:r>
            <a:r>
              <a:rPr lang="en-US" sz="1400" dirty="0" smtClean="0"/>
              <a:t>video </a:t>
            </a:r>
            <a:r>
              <a:rPr lang="lt-LT" sz="1400" dirty="0" smtClean="0"/>
              <a:t>ir jų naudojimas prezentacijoje yra apsaugotas autorinių ir susijusių teisių įstatymo. Neteisėtas bet kurios prezentacijos medžiagos naudojimas gali būti laikomas autorinių teisių, prekių ženklų ir kitų įstatymų pažeidimu. Šios prezentacijos medžiaga negali būti modifikuojama, kopijuojama, viešai pristatoma, platinama ar naudojama bet kokiais kitais viešais ar komerciniais tikslais, išskyrus, kai </a:t>
            </a:r>
            <a:r>
              <a:rPr lang="en-GB" sz="1400" dirty="0"/>
              <a:t>Asseco Poland </a:t>
            </a:r>
            <a:r>
              <a:rPr lang="en-GB" sz="1400" dirty="0" smtClean="0"/>
              <a:t>S.A.</a:t>
            </a:r>
            <a:r>
              <a:rPr lang="lt-LT" sz="1400" dirty="0" smtClean="0"/>
              <a:t> valdyba suteikia tam raštišką leidimą. Prezentacijos turinį draudžiama perduoti trečiosioms šalims, taip pat kopijuoti jį bet kokiu tikslu, tame tarpe komerciniam naudojimui, platinimui ar modifikavimui. Be to šioje prezentacijoje galimos nuorodos į trečiųjų šalių pasiūlymus ir paslaugas. Šių pasiūlymų ir paslaugų naudojimo sąlygos apibrėžtos trečiųjų šalių įmonių.</a:t>
            </a:r>
          </a:p>
          <a:p>
            <a:pPr marL="0" indent="0" algn="just">
              <a:buNone/>
            </a:pPr>
            <a:r>
              <a:rPr lang="en-GB" sz="1400" dirty="0"/>
              <a:t>Asseco Poland </a:t>
            </a:r>
            <a:r>
              <a:rPr lang="en-GB" sz="1400" dirty="0" smtClean="0"/>
              <a:t>S.A.</a:t>
            </a:r>
            <a:r>
              <a:rPr lang="lt-LT" sz="1400" dirty="0" smtClean="0"/>
              <a:t> neprisiima atsakomybės už trečiųjų šalių įmonių pasiūlymų ir </a:t>
            </a:r>
            <a:r>
              <a:rPr lang="lt-LT" sz="1400" dirty="0"/>
              <a:t>paslaugų naudojimo sąlygas, turinį ir </a:t>
            </a:r>
            <a:r>
              <a:rPr lang="lt-LT" sz="1400" dirty="0" smtClean="0"/>
              <a:t>poveikį. Šios prezentacijos duomenys ir informacija yra skirti tik informacijos tikslams. Prezentacija paruošta naudojant „</a:t>
            </a:r>
            <a:r>
              <a:rPr lang="lt-LT" sz="1400" dirty="0" err="1" smtClean="0"/>
              <a:t>Inscale</a:t>
            </a:r>
            <a:r>
              <a:rPr lang="lt-LT" sz="1400" dirty="0" smtClean="0"/>
              <a:t>“ kompanijos produktus.</a:t>
            </a:r>
          </a:p>
          <a:p>
            <a:pPr marL="0" indent="0" algn="just">
              <a:buNone/>
            </a:pPr>
            <a:r>
              <a:rPr lang="lt-LT" sz="1400" dirty="0" smtClean="0"/>
              <a:t>„Asseco </a:t>
            </a:r>
            <a:r>
              <a:rPr lang="lt-LT" sz="1400" dirty="0" err="1" smtClean="0"/>
              <a:t>Lithuania</a:t>
            </a:r>
            <a:r>
              <a:rPr lang="lt-LT" sz="1400" dirty="0" smtClean="0"/>
              <a:t>“ pavadinimas </a:t>
            </a:r>
            <a:r>
              <a:rPr lang="lt-LT" sz="1400" dirty="0"/>
              <a:t>ir logotipas </a:t>
            </a:r>
            <a:r>
              <a:rPr lang="lt-LT" sz="1400" dirty="0" smtClean="0"/>
              <a:t>yra registruoti prekių ženklai. Šiuos ženklus naudoti galima tik gavus išankstinį rašytinį Asseco Lietuva, UAB sutikimą. </a:t>
            </a:r>
            <a:endParaRPr lang="lt-LT" sz="1400" dirty="0"/>
          </a:p>
        </p:txBody>
      </p:sp>
      <p:sp>
        <p:nvSpPr>
          <p:cNvPr id="2" name="Prostokąt 1"/>
          <p:cNvSpPr/>
          <p:nvPr/>
        </p:nvSpPr>
        <p:spPr>
          <a:xfrm>
            <a:off x="320151" y="6162454"/>
            <a:ext cx="2182200" cy="307777"/>
          </a:xfrm>
          <a:prstGeom prst="rect">
            <a:avLst/>
          </a:prstGeom>
        </p:spPr>
        <p:txBody>
          <a:bodyPr wrap="none">
            <a:spAutoFit/>
          </a:bodyPr>
          <a:lstStyle/>
          <a:p>
            <a:r>
              <a:rPr lang="en-GB" sz="1400" dirty="0" smtClean="0">
                <a:solidFill>
                  <a:schemeClr val="bg1"/>
                </a:solidFill>
              </a:rPr>
              <a:t>201</a:t>
            </a:r>
            <a:r>
              <a:rPr lang="pl-PL" sz="1400" dirty="0" smtClean="0">
                <a:solidFill>
                  <a:schemeClr val="bg1"/>
                </a:solidFill>
              </a:rPr>
              <a:t>4</a:t>
            </a:r>
            <a:r>
              <a:rPr lang="en-GB" sz="1400" dirty="0" smtClean="0">
                <a:solidFill>
                  <a:schemeClr val="bg1"/>
                </a:solidFill>
              </a:rPr>
              <a:t> © </a:t>
            </a:r>
            <a:r>
              <a:rPr lang="en-GB" sz="1400" dirty="0">
                <a:solidFill>
                  <a:schemeClr val="bg1"/>
                </a:solidFill>
              </a:rPr>
              <a:t>Asseco Poland S.A. </a:t>
            </a:r>
          </a:p>
        </p:txBody>
      </p:sp>
      <p:pic>
        <p:nvPicPr>
          <p:cNvPr id="6" name="Picture 2" descr="\\psf\Home\Desktop\inscal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10149" y="4732822"/>
            <a:ext cx="780641" cy="2905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3773574"/>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numeru slajdu 1"/>
          <p:cNvSpPr>
            <a:spLocks noGrp="1"/>
          </p:cNvSpPr>
          <p:nvPr>
            <p:ph type="sldNum" sz="quarter" idx="12"/>
          </p:nvPr>
        </p:nvSpPr>
        <p:spPr/>
        <p:txBody>
          <a:bodyPr/>
          <a:lstStyle/>
          <a:p>
            <a:fld id="{9DC1E638-3F78-4E0D-883A-B278700C48C0}" type="slidenum">
              <a:rPr lang="en-GB" noProof="0" smtClean="0"/>
              <a:pPr/>
              <a:t>6</a:t>
            </a:fld>
            <a:endParaRPr lang="en-GB" noProof="0" dirty="0"/>
          </a:p>
        </p:txBody>
      </p:sp>
      <p:sp>
        <p:nvSpPr>
          <p:cNvPr id="4" name="Tytuł 3"/>
          <p:cNvSpPr>
            <a:spLocks noGrp="1"/>
          </p:cNvSpPr>
          <p:nvPr>
            <p:ph type="title"/>
          </p:nvPr>
        </p:nvSpPr>
        <p:spPr>
          <a:xfrm>
            <a:off x="394971" y="848201"/>
            <a:ext cx="8425973" cy="485299"/>
          </a:xfrm>
        </p:spPr>
        <p:txBody>
          <a:bodyPr/>
          <a:lstStyle/>
          <a:p>
            <a:r>
              <a:rPr lang="lt-LT" dirty="0" err="1" smtClean="0"/>
              <a:t>eLABa</a:t>
            </a:r>
            <a:r>
              <a:rPr lang="lt-LT" dirty="0" smtClean="0"/>
              <a:t> sistema</a:t>
            </a:r>
            <a:endParaRPr lang="lt-LT"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68377" y="3281538"/>
            <a:ext cx="6021223" cy="33669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Symbol zastępczy tekstu 2"/>
          <p:cNvSpPr>
            <a:spLocks noGrp="1"/>
          </p:cNvSpPr>
          <p:nvPr>
            <p:ph type="body" sz="quarter" idx="13"/>
          </p:nvPr>
        </p:nvSpPr>
        <p:spPr>
          <a:xfrm>
            <a:off x="394970" y="1371600"/>
            <a:ext cx="8425188" cy="2085975"/>
          </a:xfrm>
        </p:spPr>
        <p:txBody>
          <a:bodyPr/>
          <a:lstStyle/>
          <a:p>
            <a:pPr algn="just"/>
            <a:r>
              <a:rPr lang="lt-LT" dirty="0" err="1"/>
              <a:t>eLABa</a:t>
            </a:r>
            <a:r>
              <a:rPr lang="lt-LT" dirty="0"/>
              <a:t> – tai nacionalinė Lietuvos akademinė elektroninė biblioteka, kurioje kaupiami ir viešai prieigai teikiami mokslo ir studijų dokumentai ir/arba jų metaduomenys.</a:t>
            </a:r>
          </a:p>
          <a:p>
            <a:pPr algn="just"/>
            <a:r>
              <a:rPr lang="lt-LT" dirty="0" err="1"/>
              <a:t>eLABa</a:t>
            </a:r>
            <a:r>
              <a:rPr lang="lt-LT" dirty="0"/>
              <a:t> kuriama sujungiant nuo 1996 </a:t>
            </a:r>
            <a:r>
              <a:rPr lang="lt-LT" dirty="0" err="1"/>
              <a:t>m</a:t>
            </a:r>
            <a:r>
              <a:rPr lang="lt-LT" dirty="0"/>
              <a:t>. pildomus Lietuvos akademinių bibliotekų elektroninius katalogus, Lietuvos mokslo ir studijų institucijų publikacijų duomenų bazes (PDB), Lietuvos elektroninių tezių ir disertacijų duomenų bazę (ETD), Lietuvos virtualiąją biblioteką. Nuo šiol visi dokumentai mokslui ir studijoms gali būti pasiekiami per </a:t>
            </a:r>
            <a:r>
              <a:rPr lang="lt-LT" b="1" dirty="0" err="1">
                <a:hlinkClick r:id="rId4"/>
              </a:rPr>
              <a:t>www.eLABa.lt</a:t>
            </a:r>
            <a:endParaRPr lang="lt-LT" dirty="0">
              <a:effectLst/>
            </a:endParaRPr>
          </a:p>
        </p:txBody>
      </p:sp>
    </p:spTree>
    <p:extLst>
      <p:ext uri="{BB962C8B-B14F-4D97-AF65-F5344CB8AC3E}">
        <p14:creationId xmlns:p14="http://schemas.microsoft.com/office/powerpoint/2010/main" val="2798176159"/>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numeru slajdu 1"/>
          <p:cNvSpPr>
            <a:spLocks noGrp="1"/>
          </p:cNvSpPr>
          <p:nvPr>
            <p:ph type="sldNum" sz="quarter" idx="12"/>
          </p:nvPr>
        </p:nvSpPr>
        <p:spPr/>
        <p:txBody>
          <a:bodyPr/>
          <a:lstStyle/>
          <a:p>
            <a:fld id="{9DC1E638-3F78-4E0D-883A-B278700C48C0}" type="slidenum">
              <a:rPr lang="en-GB" noProof="0" smtClean="0"/>
              <a:pPr/>
              <a:t>7</a:t>
            </a:fld>
            <a:endParaRPr lang="en-GB" noProof="0" dirty="0"/>
          </a:p>
        </p:txBody>
      </p:sp>
      <p:sp>
        <p:nvSpPr>
          <p:cNvPr id="5" name="Tytuł 3"/>
          <p:cNvSpPr txBox="1">
            <a:spLocks/>
          </p:cNvSpPr>
          <p:nvPr/>
        </p:nvSpPr>
        <p:spPr>
          <a:xfrm>
            <a:off x="394971" y="848201"/>
            <a:ext cx="8425973" cy="513874"/>
          </a:xfrm>
          <a:prstGeom prst="rect">
            <a:avLst/>
          </a:prstGeom>
        </p:spPr>
        <p:txBody>
          <a:bodyPr vert="horz" lIns="0" tIns="0" rIns="0" bIns="0" rtlCol="0" anchor="t">
            <a:normAutofit/>
          </a:bodyPr>
          <a:lstStyle>
            <a:lvl1pPr algn="l" defTabSz="914400" rtl="0" eaLnBrk="1" latinLnBrk="0" hangingPunct="1">
              <a:spcBef>
                <a:spcPct val="0"/>
              </a:spcBef>
              <a:buNone/>
              <a:defRPr sz="2500" b="0" kern="1200" baseline="0">
                <a:solidFill>
                  <a:srgbClr val="58595B"/>
                </a:solidFill>
                <a:latin typeface="+mj-lt"/>
                <a:ea typeface="+mj-ea"/>
                <a:cs typeface="+mj-cs"/>
              </a:defRPr>
            </a:lvl1pPr>
          </a:lstStyle>
          <a:p>
            <a:r>
              <a:rPr lang="lt-LT" dirty="0" err="1" smtClean="0"/>
              <a:t>eLABa</a:t>
            </a:r>
            <a:r>
              <a:rPr lang="lt-LT" dirty="0" smtClean="0"/>
              <a:t> posistemės</a:t>
            </a:r>
            <a:endParaRPr lang="lt-LT" dirty="0"/>
          </a:p>
        </p:txBody>
      </p:sp>
      <p:sp>
        <p:nvSpPr>
          <p:cNvPr id="6" name="Symbol zastępczy tekstu 2"/>
          <p:cNvSpPr txBox="1">
            <a:spLocks/>
          </p:cNvSpPr>
          <p:nvPr/>
        </p:nvSpPr>
        <p:spPr>
          <a:xfrm>
            <a:off x="394970" y="4359117"/>
            <a:ext cx="8425188" cy="2136934"/>
          </a:xfrm>
          <a:prstGeom prst="rect">
            <a:avLst/>
          </a:prstGeom>
        </p:spPr>
        <p:txBody>
          <a:bodyPr vert="horz" lIns="0" tIns="0" rIns="0" bIns="0" rtlCol="0" anchor="t" anchorCtr="0">
            <a:noAutofit/>
          </a:bodyPr>
          <a:lstStyle>
            <a:lvl1pPr marL="0" indent="0" algn="l" defTabSz="914400" rtl="0" eaLnBrk="1" latinLnBrk="0" hangingPunct="1">
              <a:lnSpc>
                <a:spcPct val="95000"/>
              </a:lnSpc>
              <a:spcBef>
                <a:spcPts val="0"/>
              </a:spcBef>
              <a:spcAft>
                <a:spcPts val="800"/>
              </a:spcAft>
              <a:buClr>
                <a:srgbClr val="6298FC"/>
              </a:buClr>
              <a:buSzPct val="100000"/>
              <a:buFont typeface="Wingdings" charset="2"/>
              <a:buNone/>
              <a:defRPr sz="1800" kern="1200">
                <a:solidFill>
                  <a:srgbClr val="58595B"/>
                </a:solidFill>
                <a:latin typeface="+mn-lt"/>
                <a:ea typeface="+mn-ea"/>
                <a:cs typeface="+mn-cs"/>
              </a:defRPr>
            </a:lvl1pPr>
            <a:lvl2pPr marL="381600" indent="-190800" algn="l" defTabSz="914400" rtl="0" eaLnBrk="1" latinLnBrk="0" hangingPunct="1">
              <a:spcBef>
                <a:spcPts val="432"/>
              </a:spcBef>
              <a:spcAft>
                <a:spcPts val="0"/>
              </a:spcAft>
              <a:buClr>
                <a:srgbClr val="6298FC"/>
              </a:buClr>
              <a:buSzPct val="100000"/>
              <a:buFont typeface="Wingdings" charset="2"/>
              <a:buChar char="§"/>
              <a:defRPr sz="1800" kern="1200">
                <a:solidFill>
                  <a:schemeClr val="tx1"/>
                </a:solidFill>
                <a:latin typeface="+mn-lt"/>
                <a:ea typeface="+mn-ea"/>
                <a:cs typeface="+mn-cs"/>
              </a:defRPr>
            </a:lvl2pPr>
            <a:lvl3pPr marL="572400" indent="-190800" algn="l" defTabSz="914400" rtl="0" eaLnBrk="1" latinLnBrk="0" hangingPunct="1">
              <a:spcBef>
                <a:spcPts val="432"/>
              </a:spcBef>
              <a:spcAft>
                <a:spcPts val="0"/>
              </a:spcAft>
              <a:buClr>
                <a:srgbClr val="6298FC"/>
              </a:buClr>
              <a:buSzPct val="100000"/>
              <a:buFont typeface="Wingdings" pitchFamily="2" charset="2"/>
              <a:buChar char="§"/>
              <a:defRPr sz="1800" kern="1200">
                <a:solidFill>
                  <a:schemeClr val="tx1"/>
                </a:solidFill>
                <a:latin typeface="+mn-lt"/>
                <a:ea typeface="+mn-ea"/>
                <a:cs typeface="+mn-cs"/>
              </a:defRPr>
            </a:lvl3pPr>
            <a:lvl4pPr marL="720725" indent="-184150" algn="l" defTabSz="914400" rtl="0" eaLnBrk="1" latinLnBrk="0" hangingPunct="1">
              <a:spcBef>
                <a:spcPct val="20000"/>
              </a:spcBef>
              <a:buFont typeface="Symbol" pitchFamily="18" charset="2"/>
              <a:buChar char="-"/>
              <a:defRPr sz="1800" kern="1200">
                <a:solidFill>
                  <a:schemeClr val="tx1"/>
                </a:solidFill>
                <a:latin typeface="+mn-lt"/>
                <a:ea typeface="+mn-ea"/>
                <a:cs typeface="+mn-cs"/>
              </a:defRPr>
            </a:lvl4pPr>
            <a:lvl5pPr marL="896938" indent="-176213" algn="l" defTabSz="914400" rtl="0" eaLnBrk="1" latinLnBrk="0" hangingPunct="1">
              <a:spcBef>
                <a:spcPct val="20000"/>
              </a:spcBef>
              <a:buFont typeface="Wingdings" pitchFamily="2" charset="2"/>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85750" indent="-285750" algn="just">
              <a:buFont typeface="Arial" panose="020B0604020202020204" pitchFamily="34" charset="0"/>
              <a:buChar char="•"/>
            </a:pPr>
            <a:endParaRPr lang="lt-LT" dirty="0"/>
          </a:p>
        </p:txBody>
      </p:sp>
      <p:sp>
        <p:nvSpPr>
          <p:cNvPr id="7" name="Symbol zastępczy zawartości 2"/>
          <p:cNvSpPr txBox="1">
            <a:spLocks/>
          </p:cNvSpPr>
          <p:nvPr/>
        </p:nvSpPr>
        <p:spPr>
          <a:xfrm>
            <a:off x="394972" y="1362075"/>
            <a:ext cx="8425972" cy="5133976"/>
          </a:xfrm>
          <a:prstGeom prst="rect">
            <a:avLst/>
          </a:prstGeom>
        </p:spPr>
        <p:txBody>
          <a:bodyPr/>
          <a:lstStyle>
            <a:lvl1pPr marL="190800" indent="-190800" algn="l" defTabSz="914400" rtl="0" eaLnBrk="1" latinLnBrk="0" hangingPunct="1">
              <a:spcBef>
                <a:spcPts val="432"/>
              </a:spcBef>
              <a:spcAft>
                <a:spcPts val="0"/>
              </a:spcAft>
              <a:buClr>
                <a:srgbClr val="6298FC"/>
              </a:buClr>
              <a:buSzPct val="100000"/>
              <a:buFont typeface="Wingdings" charset="2"/>
              <a:buChar char="§"/>
              <a:defRPr sz="1800" kern="1200">
                <a:solidFill>
                  <a:schemeClr val="tx1"/>
                </a:solidFill>
                <a:latin typeface="+mn-lt"/>
                <a:ea typeface="+mn-ea"/>
                <a:cs typeface="+mn-cs"/>
              </a:defRPr>
            </a:lvl1pPr>
            <a:lvl2pPr marL="381600" indent="-190800" algn="l" defTabSz="914400" rtl="0" eaLnBrk="1" latinLnBrk="0" hangingPunct="1">
              <a:spcBef>
                <a:spcPts val="432"/>
              </a:spcBef>
              <a:spcAft>
                <a:spcPts val="0"/>
              </a:spcAft>
              <a:buClr>
                <a:srgbClr val="6298FC"/>
              </a:buClr>
              <a:buSzPct val="100000"/>
              <a:buFont typeface="Wingdings" charset="2"/>
              <a:buChar char="§"/>
              <a:defRPr sz="1800" kern="1200">
                <a:solidFill>
                  <a:schemeClr val="tx1"/>
                </a:solidFill>
                <a:latin typeface="+mn-lt"/>
                <a:ea typeface="+mn-ea"/>
                <a:cs typeface="+mn-cs"/>
              </a:defRPr>
            </a:lvl2pPr>
            <a:lvl3pPr marL="572400" indent="-190800" algn="l" defTabSz="914400" rtl="0" eaLnBrk="1" latinLnBrk="0" hangingPunct="1">
              <a:spcBef>
                <a:spcPts val="432"/>
              </a:spcBef>
              <a:spcAft>
                <a:spcPts val="0"/>
              </a:spcAft>
              <a:buClr>
                <a:srgbClr val="6298FC"/>
              </a:buClr>
              <a:buSzPct val="100000"/>
              <a:buFont typeface="Wingdings" pitchFamily="2" charset="2"/>
              <a:buChar char="§"/>
              <a:defRPr sz="1800" kern="1200">
                <a:solidFill>
                  <a:schemeClr val="tx1"/>
                </a:solidFill>
                <a:latin typeface="+mn-lt"/>
                <a:ea typeface="+mn-ea"/>
                <a:cs typeface="+mn-cs"/>
              </a:defRPr>
            </a:lvl3pPr>
            <a:lvl4pPr marL="720725" indent="-184150" algn="l" defTabSz="914400" rtl="0" eaLnBrk="1" latinLnBrk="0" hangingPunct="1">
              <a:spcBef>
                <a:spcPct val="20000"/>
              </a:spcBef>
              <a:buFont typeface="Symbol" pitchFamily="18" charset="2"/>
              <a:buChar char="-"/>
              <a:defRPr sz="1800" kern="1200">
                <a:solidFill>
                  <a:schemeClr val="tx1"/>
                </a:solidFill>
                <a:latin typeface="+mn-lt"/>
                <a:ea typeface="+mn-ea"/>
                <a:cs typeface="+mn-cs"/>
              </a:defRPr>
            </a:lvl4pPr>
            <a:lvl5pPr marL="896938" indent="-176213" algn="l" defTabSz="914400" rtl="0" eaLnBrk="1" latinLnBrk="0" hangingPunct="1">
              <a:spcBef>
                <a:spcPct val="20000"/>
              </a:spcBef>
              <a:buFont typeface="Wingdings" pitchFamily="2" charset="2"/>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lt-LT" dirty="0" err="1" smtClean="0"/>
              <a:t>eLABa</a:t>
            </a:r>
            <a:r>
              <a:rPr lang="lt-LT" dirty="0" smtClean="0"/>
              <a:t> paieškos vartai</a:t>
            </a:r>
          </a:p>
          <a:p>
            <a:pPr marL="0" indent="0" algn="just">
              <a:buNone/>
            </a:pPr>
            <a:r>
              <a:rPr lang="lt-LT" sz="1400" dirty="0"/>
              <a:t>skirti </a:t>
            </a:r>
            <a:r>
              <a:rPr lang="lt-LT" sz="1400" dirty="0" err="1"/>
              <a:t>eLABa</a:t>
            </a:r>
            <a:r>
              <a:rPr lang="lt-LT" sz="1400" dirty="0"/>
              <a:t> vartotojams: atlikti integralią ir unifikuotą mokslo ir studijų dokumentų ir/arba jų metaduomenų paiešką; atlikti paiešką dalinių </a:t>
            </a:r>
            <a:r>
              <a:rPr lang="lt-LT" sz="1400" dirty="0" err="1"/>
              <a:t>eLABa</a:t>
            </a:r>
            <a:r>
              <a:rPr lang="lt-LT" sz="1400" dirty="0"/>
              <a:t> tvarkytojų pagal sutartis prenumeruojamose bei mokslo tiriamosios veiklos ir studijų tikslais pasirinktose atvirai prieinamose duomenų bazėse ir archyvuose bei pateikti nuorodas į išsamius tose duomenų bazėse bei archyvuose saugomų dokumentų failus ir/arba išsamius jų metaduomenis; pateikti mokslo ir studijų dokumentus ir/arba jų </a:t>
            </a:r>
            <a:r>
              <a:rPr lang="lt-LT" sz="1400" dirty="0" smtClean="0"/>
              <a:t>metaduomenis</a:t>
            </a:r>
          </a:p>
          <a:p>
            <a:pPr marL="0" indent="0" algn="just">
              <a:buNone/>
            </a:pPr>
            <a:r>
              <a:rPr lang="lt-LT" sz="1200" dirty="0" smtClean="0"/>
              <a:t>(šio </a:t>
            </a:r>
            <a:r>
              <a:rPr lang="lt-LT" sz="1200" dirty="0"/>
              <a:t>projekto </a:t>
            </a:r>
            <a:r>
              <a:rPr lang="lt-LT" sz="1200" dirty="0" smtClean="0"/>
              <a:t>metu funkcionalumas nebuvo keičiamas, realizuotas </a:t>
            </a:r>
            <a:r>
              <a:rPr lang="lt-LT" sz="1200" dirty="0" err="1" smtClean="0"/>
              <a:t>Ex</a:t>
            </a:r>
            <a:r>
              <a:rPr lang="lt-LT" sz="1200" dirty="0" smtClean="0"/>
              <a:t> </a:t>
            </a:r>
            <a:r>
              <a:rPr lang="lt-LT" sz="1200" dirty="0" err="1"/>
              <a:t>Libris</a:t>
            </a:r>
            <a:r>
              <a:rPr lang="lt-LT" sz="1200" dirty="0"/>
              <a:t> gamintojo </a:t>
            </a:r>
            <a:r>
              <a:rPr lang="lt-LT" sz="1200" dirty="0" err="1" smtClean="0"/>
              <a:t>Primo</a:t>
            </a:r>
            <a:r>
              <a:rPr lang="lt-LT" sz="1200" dirty="0" smtClean="0"/>
              <a:t> programinės </a:t>
            </a:r>
            <a:r>
              <a:rPr lang="lt-LT" sz="1200" dirty="0"/>
              <a:t>įrangos pagrindu</a:t>
            </a:r>
            <a:r>
              <a:rPr lang="lt-LT" sz="1200" dirty="0" smtClean="0"/>
              <a:t>)</a:t>
            </a:r>
            <a:endParaRPr lang="lt-LT" sz="1400" dirty="0" smtClean="0"/>
          </a:p>
          <a:p>
            <a:r>
              <a:rPr lang="lt-LT" dirty="0" err="1" smtClean="0"/>
              <a:t>eLABa</a:t>
            </a:r>
            <a:r>
              <a:rPr lang="lt-LT" dirty="0" smtClean="0"/>
              <a:t> svetainė</a:t>
            </a:r>
          </a:p>
          <a:p>
            <a:pPr marL="0" indent="0" algn="just">
              <a:buNone/>
            </a:pPr>
            <a:r>
              <a:rPr lang="lt-LT" sz="1400" dirty="0" smtClean="0"/>
              <a:t>skirta </a:t>
            </a:r>
            <a:r>
              <a:rPr lang="lt-LT" sz="1400" dirty="0" err="1"/>
              <a:t>eLABa</a:t>
            </a:r>
            <a:r>
              <a:rPr lang="lt-LT" sz="1400" dirty="0"/>
              <a:t> valdytojui ir tvarkytojams viešinti informaciją apie </a:t>
            </a:r>
            <a:r>
              <a:rPr lang="lt-LT" sz="1400" dirty="0" err="1"/>
              <a:t>eLABa</a:t>
            </a:r>
            <a:r>
              <a:rPr lang="lt-LT" sz="1400" dirty="0"/>
              <a:t> ir teikti </a:t>
            </a:r>
            <a:r>
              <a:rPr lang="lt-LT" sz="1400" dirty="0" smtClean="0"/>
              <a:t>priemones </a:t>
            </a:r>
            <a:r>
              <a:rPr lang="lt-LT" sz="1400" dirty="0" err="1"/>
              <a:t>eLABa</a:t>
            </a:r>
            <a:r>
              <a:rPr lang="lt-LT" sz="1400" dirty="0"/>
              <a:t> valdytojui, </a:t>
            </a:r>
            <a:r>
              <a:rPr lang="lt-LT" sz="1400" dirty="0" err="1"/>
              <a:t>eLABa</a:t>
            </a:r>
            <a:r>
              <a:rPr lang="lt-LT" sz="1400" dirty="0"/>
              <a:t> tvarkytojams, </a:t>
            </a:r>
            <a:r>
              <a:rPr lang="lt-LT" sz="1400" dirty="0" err="1"/>
              <a:t>eLABa</a:t>
            </a:r>
            <a:r>
              <a:rPr lang="lt-LT" sz="1400" dirty="0"/>
              <a:t> kaupiamų duomenų šaltiniams darbo su </a:t>
            </a:r>
            <a:r>
              <a:rPr lang="lt-LT" sz="1400" dirty="0" err="1"/>
              <a:t>eLABa</a:t>
            </a:r>
            <a:r>
              <a:rPr lang="lt-LT" sz="1400" dirty="0"/>
              <a:t> organizavimui, klaidų ir jų sprendimų registravimui, </a:t>
            </a:r>
            <a:r>
              <a:rPr lang="lt-LT" sz="1400" dirty="0" err="1"/>
              <a:t>eLABa</a:t>
            </a:r>
            <a:r>
              <a:rPr lang="lt-LT" sz="1400" dirty="0"/>
              <a:t> dokumentacijos </a:t>
            </a:r>
            <a:r>
              <a:rPr lang="lt-LT" sz="1400" dirty="0" smtClean="0"/>
              <a:t>prieigai</a:t>
            </a:r>
            <a:r>
              <a:rPr lang="lt-LT" sz="1600" dirty="0" smtClean="0"/>
              <a:t>     </a:t>
            </a:r>
            <a:r>
              <a:rPr lang="lt-LT" sz="1200" dirty="0" smtClean="0"/>
              <a:t>(šio </a:t>
            </a:r>
            <a:r>
              <a:rPr lang="lt-LT" sz="1200" dirty="0"/>
              <a:t>projekto </a:t>
            </a:r>
            <a:r>
              <a:rPr lang="lt-LT" sz="1200" dirty="0" smtClean="0"/>
              <a:t>objektas, </a:t>
            </a:r>
            <a:r>
              <a:rPr lang="lt-LT" sz="1200" dirty="0" err="1" smtClean="0"/>
              <a:t>Liferay</a:t>
            </a:r>
            <a:r>
              <a:rPr lang="lt-LT" sz="1200" dirty="0" smtClean="0"/>
              <a:t> TVS)</a:t>
            </a:r>
            <a:endParaRPr lang="lt-LT" sz="1400" dirty="0" smtClean="0"/>
          </a:p>
          <a:p>
            <a:r>
              <a:rPr lang="lt-LT" dirty="0" smtClean="0"/>
              <a:t>Metaduomenų posistemė</a:t>
            </a:r>
          </a:p>
          <a:p>
            <a:pPr marL="0" indent="0" algn="just">
              <a:buNone/>
            </a:pPr>
            <a:r>
              <a:rPr lang="lt-LT" sz="1400" dirty="0"/>
              <a:t>skirta įvesti ir tvarkyti metaduomenis apie mokslo ir studijų dokumentus, registruoti Lietuvos mokslo ir studijų mokslo (meno) darbus, nustatyti autorių teisių subjektų nurodytas prieigos sąlygas</a:t>
            </a:r>
            <a:r>
              <a:rPr lang="lt-LT" sz="1400" dirty="0" smtClean="0"/>
              <a:t>. </a:t>
            </a:r>
            <a:r>
              <a:rPr lang="lt-LT" sz="1400" dirty="0"/>
              <a:t>Metaduomenų posistemė turi atskirus modulius metaduomenims įvesti į FDDB, į PDB ir </a:t>
            </a:r>
            <a:r>
              <a:rPr lang="lt-LT" sz="1400" dirty="0" smtClean="0"/>
              <a:t>ETD     </a:t>
            </a:r>
            <a:r>
              <a:rPr lang="lt-LT" sz="1200" dirty="0"/>
              <a:t>(šio projekto </a:t>
            </a:r>
            <a:r>
              <a:rPr lang="lt-LT" sz="1200" dirty="0" smtClean="0"/>
              <a:t>objektas PDB ir ETD modulis, FDDB </a:t>
            </a:r>
            <a:r>
              <a:rPr lang="lt-LT" sz="1200" dirty="0" err="1" smtClean="0"/>
              <a:t>Aleph</a:t>
            </a:r>
            <a:r>
              <a:rPr lang="lt-LT" sz="1200" dirty="0" smtClean="0"/>
              <a:t> PĮ)</a:t>
            </a:r>
            <a:endParaRPr lang="lt-LT" sz="1400" dirty="0" smtClean="0"/>
          </a:p>
          <a:p>
            <a:r>
              <a:rPr lang="lt-LT" dirty="0" smtClean="0"/>
              <a:t>Elektroninių objektų talpykla</a:t>
            </a:r>
          </a:p>
          <a:p>
            <a:pPr marL="0" indent="0" algn="just">
              <a:buNone/>
            </a:pPr>
            <a:r>
              <a:rPr lang="lt-LT" sz="1400" dirty="0"/>
              <a:t>skirta kaupti ir saugoti </a:t>
            </a:r>
            <a:r>
              <a:rPr lang="lt-LT" sz="1400" dirty="0" err="1"/>
              <a:t>eLABa</a:t>
            </a:r>
            <a:r>
              <a:rPr lang="lt-LT" sz="1400" dirty="0"/>
              <a:t> duomenų failus, vykdyti procesus, reikalingus saugomų failų autentiškumo, atkūrimo ir perdavimo, pasikeitus technologijoms, </a:t>
            </a:r>
            <a:r>
              <a:rPr lang="lt-LT" sz="1400" dirty="0" smtClean="0"/>
              <a:t>užtikrinimui     </a:t>
            </a:r>
            <a:r>
              <a:rPr lang="lt-LT" sz="1200" dirty="0" smtClean="0"/>
              <a:t>(šio </a:t>
            </a:r>
            <a:r>
              <a:rPr lang="lt-LT" sz="1200" dirty="0"/>
              <a:t>projekto </a:t>
            </a:r>
            <a:r>
              <a:rPr lang="lt-LT" sz="1200" dirty="0" smtClean="0"/>
              <a:t>objektas, Fedora)</a:t>
            </a:r>
            <a:endParaRPr lang="lt-LT" sz="1400" dirty="0" smtClean="0"/>
          </a:p>
        </p:txBody>
      </p:sp>
    </p:spTree>
    <p:extLst>
      <p:ext uri="{BB962C8B-B14F-4D97-AF65-F5344CB8AC3E}">
        <p14:creationId xmlns:p14="http://schemas.microsoft.com/office/powerpoint/2010/main" val="842866750"/>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numeru slajdu 1"/>
          <p:cNvSpPr>
            <a:spLocks noGrp="1"/>
          </p:cNvSpPr>
          <p:nvPr>
            <p:ph type="sldNum" sz="quarter" idx="12"/>
          </p:nvPr>
        </p:nvSpPr>
        <p:spPr/>
        <p:txBody>
          <a:bodyPr/>
          <a:lstStyle/>
          <a:p>
            <a:fld id="{9DC1E638-3F78-4E0D-883A-B278700C48C0}" type="slidenum">
              <a:rPr lang="en-GB" noProof="0" smtClean="0"/>
              <a:pPr/>
              <a:t>8</a:t>
            </a:fld>
            <a:endParaRPr lang="en-GB" noProof="0" dirty="0"/>
          </a:p>
        </p:txBody>
      </p:sp>
      <p:sp>
        <p:nvSpPr>
          <p:cNvPr id="5" name="Tytuł 3"/>
          <p:cNvSpPr txBox="1">
            <a:spLocks/>
          </p:cNvSpPr>
          <p:nvPr/>
        </p:nvSpPr>
        <p:spPr>
          <a:xfrm>
            <a:off x="394971" y="848201"/>
            <a:ext cx="8425973" cy="513874"/>
          </a:xfrm>
          <a:prstGeom prst="rect">
            <a:avLst/>
          </a:prstGeom>
        </p:spPr>
        <p:txBody>
          <a:bodyPr vert="horz" lIns="0" tIns="0" rIns="0" bIns="0" rtlCol="0" anchor="t">
            <a:normAutofit/>
          </a:bodyPr>
          <a:lstStyle>
            <a:lvl1pPr algn="l" defTabSz="914400" rtl="0" eaLnBrk="1" latinLnBrk="0" hangingPunct="1">
              <a:spcBef>
                <a:spcPct val="0"/>
              </a:spcBef>
              <a:buNone/>
              <a:defRPr sz="2500" b="0" kern="1200" baseline="0">
                <a:solidFill>
                  <a:srgbClr val="58595B"/>
                </a:solidFill>
                <a:latin typeface="+mj-lt"/>
                <a:ea typeface="+mj-ea"/>
                <a:cs typeface="+mj-cs"/>
              </a:defRPr>
            </a:lvl1pPr>
          </a:lstStyle>
          <a:p>
            <a:r>
              <a:rPr lang="lt-LT" dirty="0" err="1" smtClean="0"/>
              <a:t>eLABa</a:t>
            </a:r>
            <a:r>
              <a:rPr lang="lt-LT" dirty="0" smtClean="0"/>
              <a:t> posistemės</a:t>
            </a:r>
            <a:endParaRPr lang="lt-LT" dirty="0"/>
          </a:p>
        </p:txBody>
      </p:sp>
      <p:sp>
        <p:nvSpPr>
          <p:cNvPr id="6" name="Symbol zastępczy tekstu 2"/>
          <p:cNvSpPr txBox="1">
            <a:spLocks/>
          </p:cNvSpPr>
          <p:nvPr/>
        </p:nvSpPr>
        <p:spPr>
          <a:xfrm>
            <a:off x="394970" y="4359117"/>
            <a:ext cx="8425188" cy="2136934"/>
          </a:xfrm>
          <a:prstGeom prst="rect">
            <a:avLst/>
          </a:prstGeom>
        </p:spPr>
        <p:txBody>
          <a:bodyPr vert="horz" lIns="0" tIns="0" rIns="0" bIns="0" rtlCol="0" anchor="t" anchorCtr="0">
            <a:noAutofit/>
          </a:bodyPr>
          <a:lstStyle>
            <a:lvl1pPr marL="0" indent="0" algn="l" defTabSz="914400" rtl="0" eaLnBrk="1" latinLnBrk="0" hangingPunct="1">
              <a:lnSpc>
                <a:spcPct val="95000"/>
              </a:lnSpc>
              <a:spcBef>
                <a:spcPts val="0"/>
              </a:spcBef>
              <a:spcAft>
                <a:spcPts val="800"/>
              </a:spcAft>
              <a:buClr>
                <a:srgbClr val="6298FC"/>
              </a:buClr>
              <a:buSzPct val="100000"/>
              <a:buFont typeface="Wingdings" charset="2"/>
              <a:buNone/>
              <a:defRPr sz="1800" kern="1200">
                <a:solidFill>
                  <a:srgbClr val="58595B"/>
                </a:solidFill>
                <a:latin typeface="+mn-lt"/>
                <a:ea typeface="+mn-ea"/>
                <a:cs typeface="+mn-cs"/>
              </a:defRPr>
            </a:lvl1pPr>
            <a:lvl2pPr marL="381600" indent="-190800" algn="l" defTabSz="914400" rtl="0" eaLnBrk="1" latinLnBrk="0" hangingPunct="1">
              <a:spcBef>
                <a:spcPts val="432"/>
              </a:spcBef>
              <a:spcAft>
                <a:spcPts val="0"/>
              </a:spcAft>
              <a:buClr>
                <a:srgbClr val="6298FC"/>
              </a:buClr>
              <a:buSzPct val="100000"/>
              <a:buFont typeface="Wingdings" charset="2"/>
              <a:buChar char="§"/>
              <a:defRPr sz="1800" kern="1200">
                <a:solidFill>
                  <a:schemeClr val="tx1"/>
                </a:solidFill>
                <a:latin typeface="+mn-lt"/>
                <a:ea typeface="+mn-ea"/>
                <a:cs typeface="+mn-cs"/>
              </a:defRPr>
            </a:lvl2pPr>
            <a:lvl3pPr marL="572400" indent="-190800" algn="l" defTabSz="914400" rtl="0" eaLnBrk="1" latinLnBrk="0" hangingPunct="1">
              <a:spcBef>
                <a:spcPts val="432"/>
              </a:spcBef>
              <a:spcAft>
                <a:spcPts val="0"/>
              </a:spcAft>
              <a:buClr>
                <a:srgbClr val="6298FC"/>
              </a:buClr>
              <a:buSzPct val="100000"/>
              <a:buFont typeface="Wingdings" pitchFamily="2" charset="2"/>
              <a:buChar char="§"/>
              <a:defRPr sz="1800" kern="1200">
                <a:solidFill>
                  <a:schemeClr val="tx1"/>
                </a:solidFill>
                <a:latin typeface="+mn-lt"/>
                <a:ea typeface="+mn-ea"/>
                <a:cs typeface="+mn-cs"/>
              </a:defRPr>
            </a:lvl3pPr>
            <a:lvl4pPr marL="720725" indent="-184150" algn="l" defTabSz="914400" rtl="0" eaLnBrk="1" latinLnBrk="0" hangingPunct="1">
              <a:spcBef>
                <a:spcPct val="20000"/>
              </a:spcBef>
              <a:buFont typeface="Symbol" pitchFamily="18" charset="2"/>
              <a:buChar char="-"/>
              <a:defRPr sz="1800" kern="1200">
                <a:solidFill>
                  <a:schemeClr val="tx1"/>
                </a:solidFill>
                <a:latin typeface="+mn-lt"/>
                <a:ea typeface="+mn-ea"/>
                <a:cs typeface="+mn-cs"/>
              </a:defRPr>
            </a:lvl4pPr>
            <a:lvl5pPr marL="896938" indent="-176213" algn="l" defTabSz="914400" rtl="0" eaLnBrk="1" latinLnBrk="0" hangingPunct="1">
              <a:spcBef>
                <a:spcPct val="20000"/>
              </a:spcBef>
              <a:buFont typeface="Wingdings" pitchFamily="2" charset="2"/>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85750" indent="-285750" algn="just">
              <a:buFont typeface="Arial" panose="020B0604020202020204" pitchFamily="34" charset="0"/>
              <a:buChar char="•"/>
            </a:pPr>
            <a:endParaRPr lang="lt-LT" dirty="0"/>
          </a:p>
        </p:txBody>
      </p:sp>
      <p:sp>
        <p:nvSpPr>
          <p:cNvPr id="7" name="Symbol zastępczy zawartości 2"/>
          <p:cNvSpPr txBox="1">
            <a:spLocks/>
          </p:cNvSpPr>
          <p:nvPr/>
        </p:nvSpPr>
        <p:spPr>
          <a:xfrm>
            <a:off x="394972" y="1362075"/>
            <a:ext cx="8425972" cy="5133976"/>
          </a:xfrm>
          <a:prstGeom prst="rect">
            <a:avLst/>
          </a:prstGeom>
        </p:spPr>
        <p:txBody>
          <a:bodyPr/>
          <a:lstStyle>
            <a:lvl1pPr marL="190800" indent="-190800" algn="l" defTabSz="914400" rtl="0" eaLnBrk="1" latinLnBrk="0" hangingPunct="1">
              <a:spcBef>
                <a:spcPts val="432"/>
              </a:spcBef>
              <a:spcAft>
                <a:spcPts val="0"/>
              </a:spcAft>
              <a:buClr>
                <a:srgbClr val="6298FC"/>
              </a:buClr>
              <a:buSzPct val="100000"/>
              <a:buFont typeface="Wingdings" charset="2"/>
              <a:buChar char="§"/>
              <a:defRPr sz="1800" kern="1200">
                <a:solidFill>
                  <a:schemeClr val="tx1"/>
                </a:solidFill>
                <a:latin typeface="+mn-lt"/>
                <a:ea typeface="+mn-ea"/>
                <a:cs typeface="+mn-cs"/>
              </a:defRPr>
            </a:lvl1pPr>
            <a:lvl2pPr marL="381600" indent="-190800" algn="l" defTabSz="914400" rtl="0" eaLnBrk="1" latinLnBrk="0" hangingPunct="1">
              <a:spcBef>
                <a:spcPts val="432"/>
              </a:spcBef>
              <a:spcAft>
                <a:spcPts val="0"/>
              </a:spcAft>
              <a:buClr>
                <a:srgbClr val="6298FC"/>
              </a:buClr>
              <a:buSzPct val="100000"/>
              <a:buFont typeface="Wingdings" charset="2"/>
              <a:buChar char="§"/>
              <a:defRPr sz="1800" kern="1200">
                <a:solidFill>
                  <a:schemeClr val="tx1"/>
                </a:solidFill>
                <a:latin typeface="+mn-lt"/>
                <a:ea typeface="+mn-ea"/>
                <a:cs typeface="+mn-cs"/>
              </a:defRPr>
            </a:lvl2pPr>
            <a:lvl3pPr marL="572400" indent="-190800" algn="l" defTabSz="914400" rtl="0" eaLnBrk="1" latinLnBrk="0" hangingPunct="1">
              <a:spcBef>
                <a:spcPts val="432"/>
              </a:spcBef>
              <a:spcAft>
                <a:spcPts val="0"/>
              </a:spcAft>
              <a:buClr>
                <a:srgbClr val="6298FC"/>
              </a:buClr>
              <a:buSzPct val="100000"/>
              <a:buFont typeface="Wingdings" pitchFamily="2" charset="2"/>
              <a:buChar char="§"/>
              <a:defRPr sz="1800" kern="1200">
                <a:solidFill>
                  <a:schemeClr val="tx1"/>
                </a:solidFill>
                <a:latin typeface="+mn-lt"/>
                <a:ea typeface="+mn-ea"/>
                <a:cs typeface="+mn-cs"/>
              </a:defRPr>
            </a:lvl3pPr>
            <a:lvl4pPr marL="720725" indent="-184150" algn="l" defTabSz="914400" rtl="0" eaLnBrk="1" latinLnBrk="0" hangingPunct="1">
              <a:spcBef>
                <a:spcPct val="20000"/>
              </a:spcBef>
              <a:buFont typeface="Symbol" pitchFamily="18" charset="2"/>
              <a:buChar char="-"/>
              <a:defRPr sz="1800" kern="1200">
                <a:solidFill>
                  <a:schemeClr val="tx1"/>
                </a:solidFill>
                <a:latin typeface="+mn-lt"/>
                <a:ea typeface="+mn-ea"/>
                <a:cs typeface="+mn-cs"/>
              </a:defRPr>
            </a:lvl4pPr>
            <a:lvl5pPr marL="896938" indent="-176213" algn="l" defTabSz="914400" rtl="0" eaLnBrk="1" latinLnBrk="0" hangingPunct="1">
              <a:spcBef>
                <a:spcPct val="20000"/>
              </a:spcBef>
              <a:buFont typeface="Wingdings" pitchFamily="2" charset="2"/>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lt-LT" dirty="0" smtClean="0"/>
              <a:t>Dokumentų sutapties nustatymo posistemė (EPAS)</a:t>
            </a:r>
          </a:p>
          <a:p>
            <a:pPr marL="0" indent="0" algn="just">
              <a:buNone/>
            </a:pPr>
            <a:r>
              <a:rPr lang="lt-LT" sz="1400" dirty="0"/>
              <a:t>skirta Dokumentų atspaudų duomenų bazėje kaupti nustatyto formato atspaudus dokumentų panašumo ir sutapties (plagiato) nustatymo funkcijoms </a:t>
            </a:r>
            <a:r>
              <a:rPr lang="lt-LT" sz="1400" dirty="0" smtClean="0"/>
              <a:t>vykdyti     </a:t>
            </a:r>
            <a:r>
              <a:rPr lang="lt-LT" sz="1200" dirty="0" smtClean="0"/>
              <a:t>(šio </a:t>
            </a:r>
            <a:r>
              <a:rPr lang="lt-LT" sz="1200" dirty="0"/>
              <a:t>projekto objektas</a:t>
            </a:r>
            <a:r>
              <a:rPr lang="lt-LT" sz="1200" dirty="0" smtClean="0"/>
              <a:t>)</a:t>
            </a:r>
          </a:p>
          <a:p>
            <a:r>
              <a:rPr lang="lt-LT" dirty="0" smtClean="0"/>
              <a:t>Statistikos formavimo posistemė</a:t>
            </a:r>
          </a:p>
          <a:p>
            <a:pPr marL="0" indent="0" algn="just">
              <a:buNone/>
            </a:pPr>
            <a:r>
              <a:rPr lang="lt-LT" sz="1400" dirty="0"/>
              <a:t>skirta statistinės informacijos apie </a:t>
            </a:r>
            <a:r>
              <a:rPr lang="lt-LT" sz="1400" dirty="0" err="1"/>
              <a:t>eLABa</a:t>
            </a:r>
            <a:r>
              <a:rPr lang="lt-LT" sz="1400" dirty="0"/>
              <a:t> dokumentus ir/arba jų metaduomenis, jų įvedimą, importą ir eksportą, komplektavimą, paiešką, pateikimą, panaudą bei kitus procesus su jais pateikimui; statistinės informacijos ir duomenų apie Lietuvos mokslo ir studijų darbus pateikimui Lietuvos mokslo ir studijų mokslinės, meninės ir su jomis susijusios kitos veiklos vertinimo </a:t>
            </a:r>
            <a:r>
              <a:rPr lang="lt-LT" sz="1400" dirty="0" smtClean="0"/>
              <a:t>tikslais     </a:t>
            </a:r>
            <a:r>
              <a:rPr lang="lt-LT" sz="1200" dirty="0" smtClean="0"/>
              <a:t>(šio </a:t>
            </a:r>
            <a:r>
              <a:rPr lang="lt-LT" sz="1200" dirty="0"/>
              <a:t>projekto </a:t>
            </a:r>
            <a:r>
              <a:rPr lang="lt-LT" sz="1200" dirty="0" smtClean="0"/>
              <a:t>objektas, ataskaitų </a:t>
            </a:r>
            <a:r>
              <a:rPr lang="lt-LT" sz="1200" dirty="0"/>
              <a:t>š</a:t>
            </a:r>
            <a:r>
              <a:rPr lang="lt-LT" sz="1200" dirty="0" smtClean="0"/>
              <a:t>ablonai </a:t>
            </a:r>
            <a:r>
              <a:rPr lang="lt-LT" sz="1200" dirty="0" err="1" smtClean="0"/>
              <a:t>Jasper</a:t>
            </a:r>
            <a:r>
              <a:rPr lang="lt-LT" sz="1200" dirty="0" smtClean="0"/>
              <a:t> </a:t>
            </a:r>
            <a:r>
              <a:rPr lang="lt-LT" sz="1200" dirty="0" err="1" smtClean="0"/>
              <a:t>Reports</a:t>
            </a:r>
            <a:r>
              <a:rPr lang="lt-LT" sz="1200" dirty="0" smtClean="0"/>
              <a:t> pagrindu)</a:t>
            </a:r>
            <a:endParaRPr lang="lt-LT" sz="1200" dirty="0"/>
          </a:p>
          <a:p>
            <a:r>
              <a:rPr lang="lt-LT" dirty="0" smtClean="0"/>
              <a:t>Administravimo posistemė</a:t>
            </a:r>
          </a:p>
          <a:p>
            <a:pPr marL="0" indent="0" algn="just">
              <a:buNone/>
            </a:pPr>
            <a:r>
              <a:rPr lang="lt-LT" sz="1400" dirty="0"/>
              <a:t>skirta registruoti </a:t>
            </a:r>
            <a:r>
              <a:rPr lang="lt-LT" sz="1400" dirty="0" err="1"/>
              <a:t>eLABa</a:t>
            </a:r>
            <a:r>
              <a:rPr lang="lt-LT" sz="1400" dirty="0"/>
              <a:t> kaupiamų duomenų šaltinius ir dalinius </a:t>
            </a:r>
            <a:r>
              <a:rPr lang="lt-LT" sz="1400" dirty="0" err="1"/>
              <a:t>eLABa</a:t>
            </a:r>
            <a:r>
              <a:rPr lang="lt-LT" sz="1400" dirty="0"/>
              <a:t> tvarkytojus, užtikrinti </a:t>
            </a:r>
            <a:r>
              <a:rPr lang="lt-LT" sz="1400" dirty="0" err="1"/>
              <a:t>eLABa</a:t>
            </a:r>
            <a:r>
              <a:rPr lang="lt-LT" sz="1400" dirty="0"/>
              <a:t> valdymą, užtikrinti </a:t>
            </a:r>
            <a:r>
              <a:rPr lang="lt-LT" sz="1400" dirty="0" err="1"/>
              <a:t>eLABa</a:t>
            </a:r>
            <a:r>
              <a:rPr lang="lt-LT" sz="1400" dirty="0"/>
              <a:t> vykstančių techninių (sisteminių) procesų </a:t>
            </a:r>
            <a:r>
              <a:rPr lang="lt-LT" sz="1400" dirty="0" smtClean="0"/>
              <a:t>stebėjimą     </a:t>
            </a:r>
            <a:r>
              <a:rPr lang="lt-LT" sz="1200" dirty="0" smtClean="0"/>
              <a:t>(šio projekto objektas)</a:t>
            </a:r>
          </a:p>
          <a:p>
            <a:r>
              <a:rPr lang="lt-LT" dirty="0" smtClean="0"/>
              <a:t>Naudotojų valdymo posistemė</a:t>
            </a:r>
          </a:p>
          <a:p>
            <a:pPr marL="0" indent="0" algn="just">
              <a:buNone/>
            </a:pPr>
            <a:r>
              <a:rPr lang="lt-LT" sz="1400" dirty="0"/>
              <a:t>skirta registruoti </a:t>
            </a:r>
            <a:r>
              <a:rPr lang="lt-LT" sz="1400" dirty="0" smtClean="0"/>
              <a:t>naudotojus, </a:t>
            </a:r>
            <a:r>
              <a:rPr lang="lt-LT" sz="1400" dirty="0"/>
              <a:t>tvarkyti </a:t>
            </a:r>
            <a:r>
              <a:rPr lang="lt-LT" sz="1400" dirty="0" smtClean="0"/>
              <a:t>jų duomenis</a:t>
            </a:r>
            <a:r>
              <a:rPr lang="lt-LT" sz="1400" dirty="0"/>
              <a:t>, registruoti duomenis apie registruotų </a:t>
            </a:r>
            <a:r>
              <a:rPr lang="lt-LT" sz="1400" dirty="0" smtClean="0"/>
              <a:t>naudotojų veiksmus </a:t>
            </a:r>
            <a:r>
              <a:rPr lang="lt-LT" sz="1400" dirty="0"/>
              <a:t>su </a:t>
            </a:r>
            <a:r>
              <a:rPr lang="lt-LT" sz="1400" dirty="0" err="1"/>
              <a:t>eLABa</a:t>
            </a:r>
            <a:r>
              <a:rPr lang="lt-LT" sz="1400" dirty="0"/>
              <a:t> </a:t>
            </a:r>
            <a:r>
              <a:rPr lang="lt-LT" sz="1400" dirty="0" smtClean="0"/>
              <a:t>duomenimis    </a:t>
            </a:r>
            <a:r>
              <a:rPr lang="lt-LT" sz="1200" dirty="0" smtClean="0"/>
              <a:t>(šio </a:t>
            </a:r>
            <a:r>
              <a:rPr lang="lt-LT" sz="1200" dirty="0"/>
              <a:t>projekto objektas)</a:t>
            </a:r>
          </a:p>
          <a:p>
            <a:r>
              <a:rPr lang="lt-LT" dirty="0" smtClean="0"/>
              <a:t>Komplektavimo posistemė</a:t>
            </a:r>
          </a:p>
          <a:p>
            <a:pPr marL="0" indent="0" algn="just">
              <a:buNone/>
            </a:pPr>
            <a:r>
              <a:rPr lang="lt-LT" sz="1400" dirty="0"/>
              <a:t>skirta įvesti ir tvarkyti mokslo ir studijų dokumentų komplektavimo duomenis, vesti komplektavimo </a:t>
            </a:r>
            <a:r>
              <a:rPr lang="lt-LT" sz="1400" dirty="0" smtClean="0"/>
              <a:t>apskaitą</a:t>
            </a:r>
          </a:p>
          <a:p>
            <a:pPr marL="0" indent="0" algn="just">
              <a:buNone/>
            </a:pPr>
            <a:r>
              <a:rPr lang="lt-LT" sz="1200" dirty="0" smtClean="0"/>
              <a:t>(</a:t>
            </a:r>
            <a:r>
              <a:rPr lang="lt-LT" sz="1200" dirty="0" err="1" smtClean="0"/>
              <a:t>Ex</a:t>
            </a:r>
            <a:r>
              <a:rPr lang="lt-LT" sz="1200" dirty="0" smtClean="0"/>
              <a:t> </a:t>
            </a:r>
            <a:r>
              <a:rPr lang="lt-LT" sz="1200" dirty="0" err="1"/>
              <a:t>Libris</a:t>
            </a:r>
            <a:r>
              <a:rPr lang="lt-LT" sz="1200" dirty="0"/>
              <a:t> gamintojo </a:t>
            </a:r>
            <a:r>
              <a:rPr lang="lt-LT" sz="1200" dirty="0" err="1"/>
              <a:t>Aleph</a:t>
            </a:r>
            <a:r>
              <a:rPr lang="lt-LT" sz="1200" dirty="0"/>
              <a:t> programinės įrangos pagrindu</a:t>
            </a:r>
            <a:r>
              <a:rPr lang="lt-LT" sz="1200" dirty="0" smtClean="0"/>
              <a:t>)</a:t>
            </a:r>
          </a:p>
          <a:p>
            <a:endParaRPr lang="lt-LT" dirty="0"/>
          </a:p>
        </p:txBody>
      </p:sp>
    </p:spTree>
    <p:extLst>
      <p:ext uri="{BB962C8B-B14F-4D97-AF65-F5344CB8AC3E}">
        <p14:creationId xmlns:p14="http://schemas.microsoft.com/office/powerpoint/2010/main" val="2500410158"/>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dtytuł 1"/>
          <p:cNvSpPr>
            <a:spLocks noGrp="1"/>
          </p:cNvSpPr>
          <p:nvPr>
            <p:ph type="subTitle" idx="1"/>
          </p:nvPr>
        </p:nvSpPr>
        <p:spPr/>
        <p:txBody>
          <a:bodyPr/>
          <a:lstStyle/>
          <a:p>
            <a:r>
              <a:rPr lang="lt-LT" dirty="0"/>
              <a:t>Bendrieji </a:t>
            </a:r>
            <a:r>
              <a:rPr lang="lt-LT" dirty="0" smtClean="0"/>
              <a:t>darbo su sistema </a:t>
            </a:r>
            <a:r>
              <a:rPr lang="lt-LT" dirty="0"/>
              <a:t>principai</a:t>
            </a:r>
            <a:endParaRPr lang="en-GB" dirty="0"/>
          </a:p>
        </p:txBody>
      </p:sp>
      <p:sp>
        <p:nvSpPr>
          <p:cNvPr id="3" name="Symbol zastępczy numeru slajdu 2"/>
          <p:cNvSpPr>
            <a:spLocks noGrp="1"/>
          </p:cNvSpPr>
          <p:nvPr>
            <p:ph type="sldNum" sz="quarter" idx="12"/>
          </p:nvPr>
        </p:nvSpPr>
        <p:spPr/>
        <p:txBody>
          <a:bodyPr/>
          <a:lstStyle/>
          <a:p>
            <a:fld id="{9DC1E638-3F78-4E0D-883A-B278700C48C0}" type="slidenum">
              <a:rPr lang="en-GB" noProof="0" smtClean="0"/>
              <a:pPr/>
              <a:t>9</a:t>
            </a:fld>
            <a:endParaRPr lang="en-GB" noProof="0" dirty="0"/>
          </a:p>
        </p:txBody>
      </p:sp>
    </p:spTree>
    <p:extLst>
      <p:ext uri="{BB962C8B-B14F-4D97-AF65-F5344CB8AC3E}">
        <p14:creationId xmlns:p14="http://schemas.microsoft.com/office/powerpoint/2010/main" val="1939318873"/>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Asseco Group presentation template_4x3">
  <a:themeElements>
    <a:clrScheme name="Asseco Poland S.A.">
      <a:dk1>
        <a:srgbClr val="58595B"/>
      </a:dk1>
      <a:lt1>
        <a:srgbClr val="FFFFFF"/>
      </a:lt1>
      <a:dk2>
        <a:srgbClr val="4F8CFB"/>
      </a:dk2>
      <a:lt2>
        <a:srgbClr val="BBBEC0"/>
      </a:lt2>
      <a:accent1>
        <a:srgbClr val="6298FC"/>
      </a:accent1>
      <a:accent2>
        <a:srgbClr val="337AFB"/>
      </a:accent2>
      <a:accent3>
        <a:srgbClr val="0449C4"/>
      </a:accent3>
      <a:accent4>
        <a:srgbClr val="9B9FA1"/>
      </a:accent4>
      <a:accent5>
        <a:srgbClr val="30B31F"/>
      </a:accent5>
      <a:accent6>
        <a:srgbClr val="F79646"/>
      </a:accent6>
      <a:hlink>
        <a:srgbClr val="3155EF"/>
      </a:hlink>
      <a:folHlink>
        <a:srgbClr val="2846C5"/>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kskluzywny">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12700">
          <a:noFill/>
          <a:round/>
          <a:headEnd/>
          <a:tailEnd/>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dirty="0"/>
        </a:defPPr>
      </a:lstStyle>
    </a:spDef>
    <a:lnDef>
      <a:spPr>
        <a:noFill/>
        <a:ln w="12700">
          <a:solidFill>
            <a:schemeClr val="accent4"/>
          </a:solidFill>
          <a:prstDash val="sysDot"/>
          <a:round/>
          <a:headEnd/>
          <a:tailEnd/>
        </a:ln>
      </a:spPr>
      <a:bodyPr/>
      <a:lstStyle/>
    </a:lnDef>
    <a:txDef>
      <a:spPr>
        <a:noFill/>
      </a:spPr>
      <a:bodyPr wrap="none" lIns="0" tIns="0" rIns="0" bIns="0" rtlCol="0">
        <a:spAutoFit/>
      </a:bodyPr>
      <a:lstStyle>
        <a:defPPr marL="285750" indent="-285750">
          <a:lnSpc>
            <a:spcPct val="95000"/>
          </a:lnSpc>
          <a:spcAft>
            <a:spcPts val="800"/>
          </a:spcAft>
          <a:buClr>
            <a:schemeClr val="accent1"/>
          </a:buClr>
          <a:buFont typeface="Wingdings" pitchFamily="2" charset="2"/>
          <a:buChar char="§"/>
          <a:defRPr dirty="0" err="1" smtClean="0"/>
        </a:defPPr>
      </a:lstStyle>
    </a:txDef>
  </a:objectDefaults>
  <a:extraClrSchemeLst/>
</a:theme>
</file>

<file path=ppt/theme/theme2.xml><?xml version="1.0" encoding="utf-8"?>
<a:theme xmlns:a="http://schemas.openxmlformats.org/drawingml/2006/main" name="Motyw pakietu Office">
  <a:themeElements>
    <a:clrScheme name="Asseco">
      <a:dk1>
        <a:srgbClr val="58595B"/>
      </a:dk1>
      <a:lt1>
        <a:srgbClr val="FFFFFF"/>
      </a:lt1>
      <a:dk2>
        <a:srgbClr val="4F8CFB"/>
      </a:dk2>
      <a:lt2>
        <a:srgbClr val="BBBEC0"/>
      </a:lt2>
      <a:accent1>
        <a:srgbClr val="6298FC"/>
      </a:accent1>
      <a:accent2>
        <a:srgbClr val="337AFB"/>
      </a:accent2>
      <a:accent3>
        <a:srgbClr val="0449C4"/>
      </a:accent3>
      <a:accent4>
        <a:srgbClr val="9B9FA1"/>
      </a:accent4>
      <a:accent5>
        <a:srgbClr val="30B31F"/>
      </a:accent5>
      <a:accent6>
        <a:srgbClr val="F79646"/>
      </a:accent6>
      <a:hlink>
        <a:srgbClr val="3155EF"/>
      </a:hlink>
      <a:folHlink>
        <a:srgbClr val="2846C5"/>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3.xml><?xml version="1.0" encoding="utf-8"?>
<a:theme xmlns:a="http://schemas.openxmlformats.org/drawingml/2006/main" name="Motyw pakietu Office">
  <a:themeElements>
    <a:clrScheme name="Asseco">
      <a:dk1>
        <a:srgbClr val="58595B"/>
      </a:dk1>
      <a:lt1>
        <a:srgbClr val="FFFFFF"/>
      </a:lt1>
      <a:dk2>
        <a:srgbClr val="4F8CFB"/>
      </a:dk2>
      <a:lt2>
        <a:srgbClr val="BBBEC0"/>
      </a:lt2>
      <a:accent1>
        <a:srgbClr val="6298FC"/>
      </a:accent1>
      <a:accent2>
        <a:srgbClr val="337AFB"/>
      </a:accent2>
      <a:accent3>
        <a:srgbClr val="0449C4"/>
      </a:accent3>
      <a:accent4>
        <a:srgbClr val="9B9FA1"/>
      </a:accent4>
      <a:accent5>
        <a:srgbClr val="30B31F"/>
      </a:accent5>
      <a:accent6>
        <a:srgbClr val="F79646"/>
      </a:accent6>
      <a:hlink>
        <a:srgbClr val="3155EF"/>
      </a:hlink>
      <a:folHlink>
        <a:srgbClr val="2846C5"/>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Asseco Group presentation template_4x3</Template>
  <TotalTime>1598</TotalTime>
  <Words>3121</Words>
  <Application>Microsoft Office PowerPoint</Application>
  <PresentationFormat>Demonstracija ekrane (4:3)</PresentationFormat>
  <Paragraphs>621</Paragraphs>
  <Slides>58</Slides>
  <Notes>58</Notes>
  <HiddenSlides>0</HiddenSlides>
  <MMClips>0</MMClips>
  <ScaleCrop>false</ScaleCrop>
  <HeadingPairs>
    <vt:vector size="4" baseType="variant">
      <vt:variant>
        <vt:lpstr>Tema</vt:lpstr>
      </vt:variant>
      <vt:variant>
        <vt:i4>1</vt:i4>
      </vt:variant>
      <vt:variant>
        <vt:lpstr>Skaidrių pavadinimai</vt:lpstr>
      </vt:variant>
      <vt:variant>
        <vt:i4>58</vt:i4>
      </vt:variant>
    </vt:vector>
  </HeadingPairs>
  <TitlesOfParts>
    <vt:vector size="59" baseType="lpstr">
      <vt:lpstr>Asseco Group presentation template_4x3</vt:lpstr>
      <vt:lpstr>PowerPoint pristatymas</vt:lpstr>
      <vt:lpstr>PowerPoint pristatymas</vt:lpstr>
      <vt:lpstr>PowerPoint pristatymas</vt:lpstr>
      <vt:lpstr>PowerPoint pristatymas</vt:lpstr>
      <vt:lpstr>PowerPoint pristatymas</vt:lpstr>
      <vt:lpstr>eLABa sistema</vt:lpstr>
      <vt:lpstr>PowerPoint pristatymas</vt:lpstr>
      <vt:lpstr>PowerPoint pristatymas</vt:lpstr>
      <vt:lpstr>PowerPoint pristatymas</vt:lpstr>
      <vt:lpstr>eLABa</vt:lpstr>
      <vt:lpstr>Prisijungimas prie sistemos</vt:lpstr>
      <vt:lpstr>Naudotojo sąsaja, meniu punktai, skirtingi naudotojai</vt:lpstr>
      <vt:lpstr>Naudotojo sąsaja, meniu punktai, skirtingi naudotojai</vt:lpstr>
      <vt:lpstr>PowerPoint pristatymas</vt:lpstr>
      <vt:lpstr>PDB dokumento duomenų įvedimas (autoriaus sąsaja – vedlys)</vt:lpstr>
      <vt:lpstr>ETD dokumento duomenų įvedimas (autoriaus sąsaja – vedlys)</vt:lpstr>
      <vt:lpstr>Praktinė užduotis</vt:lpstr>
      <vt:lpstr>Dokumento metaduomenų registracija</vt:lpstr>
      <vt:lpstr>PowerPoint pristatymas</vt:lpstr>
      <vt:lpstr>PowerPoint pristatymas</vt:lpstr>
      <vt:lpstr>PowerPoint pristatymas</vt:lpstr>
      <vt:lpstr>PDB dokumento duomenų tvirtinimas (bibliotekininko sąsaja – išplėstinė forma)</vt:lpstr>
      <vt:lpstr>PDB darbo grąžinimas autoriui patikslinti</vt:lpstr>
      <vt:lpstr>Inkubacinis laikotarpis</vt:lpstr>
      <vt:lpstr>PowerPoint pristatymas</vt:lpstr>
      <vt:lpstr>ETD dokumento duomenų tikrinimas, EPAS rezultatų peržiūra (darbo vadovo sąsaja)</vt:lpstr>
      <vt:lpstr>Gynimo komisijos sudarymas doktorantūros atveju (doktorantūros darbuotojos sąsaja)</vt:lpstr>
      <vt:lpstr>Licencinės sutarties pasirašymas/atsispausdinimas (studento sąsaja)</vt:lpstr>
      <vt:lpstr>Darbo apgynimo žymėjimas, perdavimas bibliotekos darbuotojui</vt:lpstr>
      <vt:lpstr>Praktinė užduotis</vt:lpstr>
      <vt:lpstr>Dokumento metaduomenų tvirtinimas</vt:lpstr>
      <vt:lpstr>Dokumento grąžinimas autoriui patikslinti</vt:lpstr>
      <vt:lpstr>PowerPoint pristatymas</vt:lpstr>
      <vt:lpstr>PowerPoint pristatymas</vt:lpstr>
      <vt:lpstr>PowerPoint pristatymas</vt:lpstr>
      <vt:lpstr>ETD darbo tvirtinimas (bibliotekininko sąsaja)</vt:lpstr>
      <vt:lpstr>PowerPoint pristatymas</vt:lpstr>
      <vt:lpstr>ETD darbo grąžinimas autoriui patikslinti</vt:lpstr>
      <vt:lpstr>PowerPoint pristatymas</vt:lpstr>
      <vt:lpstr>Kiti eLABa sistemos naudotojų vaidmenys</vt:lpstr>
      <vt:lpstr>PowerPoint pristatymas</vt:lpstr>
      <vt:lpstr>Kitų institucijų (dokumento bendrasavininkių) naudotojai ir jų funkcijos</vt:lpstr>
      <vt:lpstr>PowerPoint pristatymas</vt:lpstr>
      <vt:lpstr>Ataskaitų formavimas</vt:lpstr>
      <vt:lpstr>Praktinė užduotis</vt:lpstr>
      <vt:lpstr>Gynimo komisijos sudarymas, darbo apgynimo fiksavimas</vt:lpstr>
      <vt:lpstr>PowerPoint pristatymas</vt:lpstr>
      <vt:lpstr>PowerPoint pristatymas</vt:lpstr>
      <vt:lpstr>Administravimas</vt:lpstr>
      <vt:lpstr>Veiksmų žurnalas</vt:lpstr>
      <vt:lpstr>Praktinė užduotis</vt:lpstr>
      <vt:lpstr>Klasifikatorių administravimas</vt:lpstr>
      <vt:lpstr>Naudotojo duomenų administravimas</vt:lpstr>
      <vt:lpstr>Darbas su veiksmų žurnalu</vt:lpstr>
      <vt:lpstr>Jūsų klausimai</vt:lpstr>
      <vt:lpstr>PowerPoint pristatymas</vt:lpstr>
      <vt:lpstr>PowerPoint pristatymas</vt:lpstr>
      <vt:lpstr>PowerPoint pristatymas</vt:lpstr>
    </vt:vector>
  </TitlesOfParts>
  <Company>Asseco Lietuva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Tomas Vasiliauskas</dc:creator>
  <cp:lastModifiedBy>Jūratė Kuprienė</cp:lastModifiedBy>
  <cp:revision>178</cp:revision>
  <cp:lastPrinted>2014-09-16T14:37:40Z</cp:lastPrinted>
  <dcterms:created xsi:type="dcterms:W3CDTF">2014-01-13T09:57:29Z</dcterms:created>
  <dcterms:modified xsi:type="dcterms:W3CDTF">2014-09-26T08:56:19Z</dcterms:modified>
  <cp:version>1.0</cp:version>
</cp:coreProperties>
</file>